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b="def" i="def"/>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b="def" i="def"/>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b="def" i="def"/>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0" name="Shape 130"/>
          <p:cNvSpPr/>
          <p:nvPr>
            <p:ph type="sldImg"/>
          </p:nvPr>
        </p:nvSpPr>
        <p:spPr>
          <a:xfrm>
            <a:off x="1143000" y="685800"/>
            <a:ext cx="4572000" cy="3429000"/>
          </a:xfrm>
          <a:prstGeom prst="rect">
            <a:avLst/>
          </a:prstGeom>
        </p:spPr>
        <p:txBody>
          <a:bodyPr/>
          <a:lstStyle/>
          <a:p>
            <a:pPr/>
          </a:p>
        </p:txBody>
      </p:sp>
      <p:sp>
        <p:nvSpPr>
          <p:cNvPr id="131" name="Shape 13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16" name="Title Text"/>
          <p:cNvSpPr txBox="1"/>
          <p:nvPr>
            <p:ph type="title"/>
          </p:nvPr>
        </p:nvSpPr>
        <p:spPr>
          <a:xfrm>
            <a:off x="355600" y="5905500"/>
            <a:ext cx="12293600" cy="2108200"/>
          </a:xfrm>
          <a:prstGeom prst="rect">
            <a:avLst/>
          </a:prstGeom>
        </p:spPr>
        <p:txBody>
          <a:bodyPr anchor="b"/>
          <a:lstStyle/>
          <a:p>
            <a:pPr/>
            <a:r>
              <a:t>Title Text</a:t>
            </a:r>
          </a:p>
        </p:txBody>
      </p:sp>
      <p:sp>
        <p:nvSpPr>
          <p:cNvPr id="17"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7" name="“Type a quote here.”"/>
          <p:cNvSpPr txBox="1"/>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pPr/>
            <a:r>
              <a:t>“Type a quote here.” </a:t>
            </a:r>
          </a:p>
        </p:txBody>
      </p:sp>
      <p:sp>
        <p:nvSpPr>
          <p:cNvPr id="108" name="–Johnny Appleseed"/>
          <p:cNvSpPr txBox="1"/>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i="1" sz="3000">
                <a:solidFill>
                  <a:srgbClr val="5C86B9"/>
                </a:solidFill>
              </a:defRPr>
            </a:lvl1pPr>
          </a:lstStyle>
          <a:p>
            <a:pPr/>
            <a:r>
              <a:t>–Johnny Appleseed</a:t>
            </a:r>
          </a:p>
        </p:txBody>
      </p:sp>
      <p:sp>
        <p:nvSpPr>
          <p:cNvPr id="109"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6"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Date"/>
          <p:cNvSpPr txBox="1"/>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i="1" sz="1800">
                <a:solidFill>
                  <a:srgbClr val="5C86B9"/>
                </a:solidFill>
              </a:defRPr>
            </a:lvl1pPr>
          </a:lstStyle>
          <a:p>
            <a:pPr/>
            <a:r>
              <a:t>Date</a:t>
            </a:r>
          </a:p>
        </p:txBody>
      </p:sp>
      <p:sp>
        <p:nvSpPr>
          <p:cNvPr id="28" name="Image"/>
          <p:cNvSpPr/>
          <p:nvPr>
            <p:ph type="pic" idx="14"/>
          </p:nvPr>
        </p:nvSpPr>
        <p:spPr>
          <a:xfrm>
            <a:off x="368300" y="444500"/>
            <a:ext cx="12268200" cy="6324600"/>
          </a:xfrm>
          <a:prstGeom prst="rect">
            <a:avLst/>
          </a:prstGeom>
        </p:spPr>
        <p:txBody>
          <a:bodyPr lIns="91439" tIns="45719" rIns="91439" bIns="45719" anchor="t">
            <a:noAutofit/>
          </a:bodyPr>
          <a:lstStyle/>
          <a:p>
            <a:pPr/>
          </a:p>
        </p:txBody>
      </p:sp>
      <p:sp>
        <p:nvSpPr>
          <p:cNvPr id="29" name="Title Text"/>
          <p:cNvSpPr txBox="1"/>
          <p:nvPr>
            <p:ph type="title"/>
          </p:nvPr>
        </p:nvSpPr>
        <p:spPr>
          <a:xfrm>
            <a:off x="355600" y="6908800"/>
            <a:ext cx="12293600" cy="1104900"/>
          </a:xfrm>
          <a:prstGeom prst="rect">
            <a:avLst/>
          </a:prstGeom>
        </p:spPr>
        <p:txBody>
          <a:bodyPr anchor="b"/>
          <a:lstStyle/>
          <a:p>
            <a:pPr/>
            <a:r>
              <a:t>Title Text</a:t>
            </a:r>
          </a:p>
        </p:txBody>
      </p:sp>
      <p:sp>
        <p:nvSpPr>
          <p:cNvPr id="30" name="Body Level One…"/>
          <p:cNvSpPr txBox="1"/>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0" name="Title Text"/>
          <p:cNvSpPr txBox="1"/>
          <p:nvPr>
            <p:ph type="title"/>
          </p:nvPr>
        </p:nvSpPr>
        <p:spPr>
          <a:xfrm>
            <a:off x="355600" y="2628900"/>
            <a:ext cx="12293600" cy="2108200"/>
          </a:xfrm>
          <a:prstGeom prst="rect">
            <a:avLst/>
          </a:prstGeom>
        </p:spPr>
        <p:txBody>
          <a:bodyPr anchor="b"/>
          <a:lstStyle/>
          <a:p>
            <a:pPr/>
            <a:r>
              <a:t>Title Text</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Image"/>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51" name="Title Text"/>
          <p:cNvSpPr txBox="1"/>
          <p:nvPr>
            <p:ph type="title"/>
          </p:nvPr>
        </p:nvSpPr>
        <p:spPr>
          <a:xfrm>
            <a:off x="355600" y="1930400"/>
            <a:ext cx="5816600" cy="3238500"/>
          </a:xfrm>
          <a:prstGeom prst="rect">
            <a:avLst/>
          </a:prstGeom>
        </p:spPr>
        <p:txBody>
          <a:bodyPr anchor="b"/>
          <a:lstStyle/>
          <a:p>
            <a:pPr/>
            <a:r>
              <a:t>Title Text</a:t>
            </a:r>
          </a:p>
        </p:txBody>
      </p:sp>
      <p:sp>
        <p:nvSpPr>
          <p:cNvPr id="52" name="Body Level One…"/>
          <p:cNvSpPr txBox="1"/>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9" name="Image"/>
          <p:cNvSpPr/>
          <p:nvPr>
            <p:ph type="pic" idx="13"/>
          </p:nvPr>
        </p:nvSpPr>
        <p:spPr>
          <a:xfrm>
            <a:off x="6502400" y="0"/>
            <a:ext cx="6502400" cy="9753600"/>
          </a:xfrm>
          <a:prstGeom prst="rect">
            <a:avLst/>
          </a:prstGeom>
        </p:spPr>
        <p:txBody>
          <a:bodyPr lIns="91439" tIns="45719" rIns="91439" bIns="45719" anchor="t">
            <a:noAutofit/>
          </a:bodyPr>
          <a:lstStyle/>
          <a:p>
            <a:pPr/>
          </a:p>
        </p:txBody>
      </p:sp>
      <p:sp>
        <p:nvSpPr>
          <p:cNvPr id="80" name="Title Text"/>
          <p:cNvSpPr txBox="1"/>
          <p:nvPr>
            <p:ph type="title"/>
          </p:nvPr>
        </p:nvSpPr>
        <p:spPr>
          <a:xfrm>
            <a:off x="355600" y="444500"/>
            <a:ext cx="5816600" cy="2044700"/>
          </a:xfrm>
          <a:prstGeom prst="rect">
            <a:avLst/>
          </a:prstGeom>
        </p:spPr>
        <p:txBody>
          <a:bodyPr/>
          <a:lstStyle/>
          <a:p>
            <a:pPr/>
            <a:r>
              <a:t>Title Text</a:t>
            </a:r>
          </a:p>
        </p:txBody>
      </p:sp>
      <p:sp>
        <p:nvSpPr>
          <p:cNvPr id="81" name="Body Level One…"/>
          <p:cNvSpPr txBox="1"/>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lvl1pPr>
              <a:defRPr>
                <a:solidFill>
                  <a:srgbClr val="FFFFFF"/>
                </a:solidFill>
                <a:effectLst>
                  <a:outerShdw sx="100000" sy="100000" kx="0" ky="0" algn="b" rotWithShape="0" blurRad="38100" dist="15537" dir="5392174">
                    <a:srgbClr val="000000">
                      <a:alpha val="78421"/>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97" name="Image"/>
          <p:cNvSpPr/>
          <p:nvPr>
            <p:ph type="pic" sz="half" idx="13"/>
          </p:nvPr>
        </p:nvSpPr>
        <p:spPr>
          <a:xfrm>
            <a:off x="6502400" y="4813300"/>
            <a:ext cx="6121400" cy="4356100"/>
          </a:xfrm>
          <a:prstGeom prst="rect">
            <a:avLst/>
          </a:prstGeom>
        </p:spPr>
        <p:txBody>
          <a:bodyPr lIns="91439" tIns="45719" rIns="91439" bIns="45719" anchor="t">
            <a:noAutofit/>
          </a:bodyPr>
          <a:lstStyle/>
          <a:p>
            <a:pPr/>
          </a:p>
        </p:txBody>
      </p:sp>
      <p:sp>
        <p:nvSpPr>
          <p:cNvPr id="98" name="Image"/>
          <p:cNvSpPr/>
          <p:nvPr>
            <p:ph type="pic" sz="half" idx="14"/>
          </p:nvPr>
        </p:nvSpPr>
        <p:spPr>
          <a:xfrm>
            <a:off x="6502400" y="444500"/>
            <a:ext cx="6121400" cy="4368800"/>
          </a:xfrm>
          <a:prstGeom prst="rect">
            <a:avLst/>
          </a:prstGeom>
        </p:spPr>
        <p:txBody>
          <a:bodyPr lIns="91439" tIns="45719" rIns="91439" bIns="45719" anchor="t">
            <a:noAutofit/>
          </a:bodyPr>
          <a:lstStyle/>
          <a:p>
            <a:pPr/>
          </a:p>
        </p:txBody>
      </p:sp>
      <p:sp>
        <p:nvSpPr>
          <p:cNvPr id="99" name="Image"/>
          <p:cNvSpPr/>
          <p:nvPr>
            <p:ph type="pic" idx="15"/>
          </p:nvPr>
        </p:nvSpPr>
        <p:spPr>
          <a:xfrm>
            <a:off x="368300" y="444500"/>
            <a:ext cx="6121400" cy="8724900"/>
          </a:xfrm>
          <a:prstGeom prst="rect">
            <a:avLst/>
          </a:prstGeom>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lvl1pPr>
              <a:defRPr>
                <a:solidFill>
                  <a:srgbClr val="324863"/>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12331700" y="9220199"/>
            <a:ext cx="317500" cy="355601"/>
          </a:xfrm>
          <a:prstGeom prst="rect">
            <a:avLst/>
          </a:prstGeom>
          <a:ln w="12700">
            <a:miter lim="400000"/>
          </a:ln>
        </p:spPr>
        <p:txBody>
          <a:bodyPr wrap="none" lIns="50800" tIns="50800" rIns="50800" bIns="50800" anchor="ctr">
            <a:spAutoFit/>
          </a:bodyPr>
          <a:lstStyle>
            <a:lvl1pPr>
              <a:defRPr sz="1600">
                <a:solidFill>
                  <a:schemeClr val="accent1">
                    <a:hueOff val="54750"/>
                    <a:satOff val="-1697"/>
                    <a:lumOff val="-18038"/>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b="0" baseline="0" cap="none" i="0" spc="-128" strike="noStrike" sz="6400" u="none">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b="0" baseline="0" cap="none" i="0" spc="0" strike="noStrike" sz="3800" u="none">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8.jpeg"/><Relationship Id="rId3" Type="http://schemas.openxmlformats.org/officeDocument/2006/relationships/image" Target="../media/image13.png"/><Relationship Id="rId4" Type="http://schemas.openxmlformats.org/officeDocument/2006/relationships/image" Target="../media/image79.jpeg"/><Relationship Id="rId5" Type="http://schemas.openxmlformats.org/officeDocument/2006/relationships/image" Target="../media/image1.gif"/></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1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3" name="Minnesota5x7.jpg" descr="Minnesota5x7.jpg"/>
          <p:cNvPicPr>
            <a:picLocks noChangeAspect="1"/>
          </p:cNvPicPr>
          <p:nvPr/>
        </p:nvPicPr>
        <p:blipFill>
          <a:blip r:embed="rId2">
            <a:extLst/>
          </a:blip>
          <a:srcRect l="2003" t="5970" r="1921" b="7562"/>
          <a:stretch>
            <a:fillRect/>
          </a:stretch>
        </p:blipFill>
        <p:spPr>
          <a:xfrm>
            <a:off x="6299200" y="317500"/>
            <a:ext cx="6350001" cy="8001000"/>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134" name="Saturday, November 10th, 2018…"/>
          <p:cNvSpPr txBox="1"/>
          <p:nvPr>
            <p:ph type="body" idx="13"/>
          </p:nvPr>
        </p:nvSpPr>
        <p:spPr>
          <a:xfrm>
            <a:off x="356722" y="7207250"/>
            <a:ext cx="5727701" cy="1219200"/>
          </a:xfrm>
          <a:prstGeom prst="rect">
            <a:avLst/>
          </a:prstGeom>
        </p:spPr>
        <p:txBody>
          <a:bodyPr/>
          <a:lstStyle/>
          <a:p>
            <a:pPr algn="ctr">
              <a:defRPr i="0">
                <a:solidFill>
                  <a:srgbClr val="FFFFFF"/>
                </a:solidFill>
                <a:latin typeface="Skia Regular"/>
                <a:ea typeface="Skia Regular"/>
                <a:cs typeface="Skia Regular"/>
                <a:sym typeface="Skia Regular"/>
              </a:defRPr>
            </a:pPr>
            <a:r>
              <a:t>Saturday, November 10th, 2018</a:t>
            </a:r>
          </a:p>
          <a:p>
            <a:pPr algn="ctr">
              <a:defRPr i="0">
                <a:solidFill>
                  <a:srgbClr val="FFFFFF"/>
                </a:solidFill>
                <a:latin typeface="Skia Regular"/>
                <a:ea typeface="Skia Regular"/>
                <a:cs typeface="Skia Regular"/>
                <a:sym typeface="Skia Regular"/>
              </a:defRPr>
            </a:pPr>
            <a:r>
              <a:t>7:30pm</a:t>
            </a:r>
          </a:p>
          <a:p>
            <a:pPr algn="ctr">
              <a:defRPr i="0">
                <a:solidFill>
                  <a:srgbClr val="FFFFFF"/>
                </a:solidFill>
                <a:latin typeface="Skia Regular"/>
                <a:ea typeface="Skia Regular"/>
                <a:cs typeface="Skia Regular"/>
                <a:sym typeface="Skia Regular"/>
              </a:defRPr>
            </a:pPr>
          </a:p>
          <a:p>
            <a:pPr algn="ctr">
              <a:defRPr i="0">
                <a:solidFill>
                  <a:srgbClr val="FFFFFF"/>
                </a:solidFill>
                <a:latin typeface="Skia Regular"/>
                <a:ea typeface="Skia Regular"/>
                <a:cs typeface="Skia Regular"/>
                <a:sym typeface="Skia Regular"/>
              </a:defRPr>
            </a:pPr>
            <a:r>
              <a:t>Roseville Lutheran Church</a:t>
            </a:r>
          </a:p>
        </p:txBody>
      </p:sp>
      <p:sp>
        <p:nvSpPr>
          <p:cNvPr id="135" name="Bridges 2018…"/>
          <p:cNvSpPr txBox="1"/>
          <p:nvPr>
            <p:ph type="ctrTitle"/>
          </p:nvPr>
        </p:nvSpPr>
        <p:spPr>
          <a:xfrm>
            <a:off x="406400" y="990600"/>
            <a:ext cx="5740400" cy="4191000"/>
          </a:xfrm>
          <a:prstGeom prst="rect">
            <a:avLst/>
          </a:prstGeom>
        </p:spPr>
        <p:txBody>
          <a:bodyPr/>
          <a:lstStyle/>
          <a:p>
            <a:pPr algn="ctr" defTabSz="578358">
              <a:defRPr spc="-136" sz="6831">
                <a:solidFill>
                  <a:srgbClr val="FFFFFF"/>
                </a:solidFill>
                <a:latin typeface="Skia Regular"/>
                <a:ea typeface="Skia Regular"/>
                <a:cs typeface="Skia Regular"/>
                <a:sym typeface="Skia Regular"/>
              </a:defRPr>
            </a:pPr>
            <a:r>
              <a:t>Bridges 2018</a:t>
            </a:r>
          </a:p>
          <a:p>
            <a:pPr algn="ctr" defTabSz="578358">
              <a:defRPr spc="-136" sz="6831">
                <a:solidFill>
                  <a:srgbClr val="FFFFFF"/>
                </a:solidFill>
                <a:latin typeface="Skia Regular"/>
                <a:ea typeface="Skia Regular"/>
                <a:cs typeface="Skia Regular"/>
                <a:sym typeface="Skia Regular"/>
              </a:defRPr>
            </a:pPr>
          </a:p>
          <a:p>
            <a:pPr algn="ctr" defTabSz="578358">
              <a:defRPr spc="-130" sz="6534">
                <a:solidFill>
                  <a:srgbClr val="FFFFFF"/>
                </a:solidFill>
                <a:latin typeface="Skia Regular"/>
                <a:ea typeface="Skia Regular"/>
                <a:cs typeface="Skia Regular"/>
                <a:sym typeface="Skia Regular"/>
              </a:defRPr>
            </a:pPr>
            <a:r>
              <a:t>Minnesota :</a:t>
            </a:r>
          </a:p>
          <a:p>
            <a:pPr algn="ctr" defTabSz="578358">
              <a:defRPr spc="-130" sz="6534">
                <a:solidFill>
                  <a:srgbClr val="FFFFFF"/>
                </a:solidFill>
                <a:latin typeface="Skia Regular"/>
                <a:ea typeface="Skia Regular"/>
                <a:cs typeface="Skia Regular"/>
                <a:sym typeface="Skia Regular"/>
              </a:defRPr>
            </a:pPr>
            <a:r>
              <a:t>Our Home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62" name="PO7673885-front-cu.png" descr="PO7673885-front-cu.png"/>
          <p:cNvPicPr>
            <a:picLocks noChangeAspect="1"/>
          </p:cNvPicPr>
          <p:nvPr>
            <p:ph type="pic" idx="14"/>
          </p:nvPr>
        </p:nvPicPr>
        <p:blipFill>
          <a:blip r:embed="rId2">
            <a:alphaModFix amt="80000"/>
            <a:extLst/>
          </a:blip>
          <a:srcRect l="51" t="24250" r="51" b="37590"/>
          <a:stretch>
            <a:fillRect/>
          </a:stretch>
        </p:blipFill>
        <p:spPr>
          <a:xfrm>
            <a:off x="1651000" y="4648200"/>
            <a:ext cx="9791701" cy="3740308"/>
          </a:xfrm>
          <a:prstGeom prst="rect">
            <a:avLst/>
          </a:prstGeom>
          <a:ln w="25400"/>
          <a:effectLst>
            <a:reflection blurRad="0" stA="50000" stPos="0" endA="0" endPos="40000" dist="0" dir="5400000" fadeDir="5400000" sx="100000" sy="-100000" kx="0" ky="0" algn="bl" rotWithShape="0"/>
          </a:effectLst>
        </p:spPr>
      </p:pic>
      <p:sp>
        <p:nvSpPr>
          <p:cNvPr id="163" name="About the work by composer, Abbie Betinis:…"/>
          <p:cNvSpPr txBox="1"/>
          <p:nvPr>
            <p:ph type="body" sz="half" idx="1"/>
          </p:nvPr>
        </p:nvSpPr>
        <p:spPr>
          <a:xfrm>
            <a:off x="406400" y="444500"/>
            <a:ext cx="12293600" cy="3911600"/>
          </a:xfrm>
          <a:prstGeom prst="rect">
            <a:avLst/>
          </a:prstGeom>
        </p:spPr>
        <p:txBody>
          <a:bodyPr/>
          <a:lstStyle/>
          <a:p>
            <a:pPr algn="ctr">
              <a:lnSpc>
                <a:spcPct val="120000"/>
              </a:lnSpc>
              <a:spcBef>
                <a:spcPts val="500"/>
              </a:spcBef>
              <a:defRPr sz="3300">
                <a:solidFill>
                  <a:srgbClr val="FFFFFF"/>
                </a:solidFill>
                <a:latin typeface="Skia Bold"/>
                <a:ea typeface="Skia Bold"/>
                <a:cs typeface="Skia Bold"/>
                <a:sym typeface="Skia Bold"/>
              </a:defRPr>
            </a:pPr>
            <a:r>
              <a:t>About the work by composer, Abbie Betinis:</a:t>
            </a:r>
          </a:p>
          <a:p>
            <a:pPr algn="ctr">
              <a:lnSpc>
                <a:spcPct val="120000"/>
              </a:lnSpc>
              <a:spcBef>
                <a:spcPts val="500"/>
              </a:spcBef>
              <a:defRPr sz="3300">
                <a:solidFill>
                  <a:srgbClr val="FFFFFF"/>
                </a:solidFill>
                <a:latin typeface="Skia Bold"/>
                <a:ea typeface="Skia Bold"/>
                <a:cs typeface="Skia Bold"/>
                <a:sym typeface="Skia Bold"/>
              </a:defRPr>
            </a:pPr>
          </a:p>
          <a:p>
            <a:pPr algn="ctr">
              <a:lnSpc>
                <a:spcPct val="120000"/>
              </a:lnSpc>
              <a:spcBef>
                <a:spcPts val="500"/>
              </a:spcBef>
              <a:defRPr sz="3300">
                <a:solidFill>
                  <a:srgbClr val="FFFFFF"/>
                </a:solidFill>
                <a:latin typeface="Skia Bold"/>
                <a:ea typeface="Skia Bold"/>
                <a:cs typeface="Skia Bold"/>
                <a:sym typeface="Skia Bold"/>
              </a:defRPr>
            </a:pPr>
            <a:r>
              <a:t>"This song is dedicated to the victims, and survivors, of hate crimes everywhere, and specifically for those at the Pulse nightclub in Orlando on June 12, 2016.  Love is often the bravest thing we do.  May love prevail."</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26" name="arizona-page-antelope-canyon.jpg" descr="arizona-page-antelope-canyon.jpg"/>
          <p:cNvPicPr>
            <a:picLocks noChangeAspect="1"/>
          </p:cNvPicPr>
          <p:nvPr>
            <p:ph type="pic" idx="14"/>
          </p:nvPr>
        </p:nvPicPr>
        <p:blipFill>
          <a:blip r:embed="rId2">
            <a:extLst/>
          </a:blip>
          <a:srcRect l="5862" t="52" r="5862" b="52"/>
          <a:stretch>
            <a:fillRect/>
          </a:stretch>
        </p:blipFill>
        <p:spPr>
          <a:xfrm>
            <a:off x="0" y="-19050"/>
            <a:ext cx="13004800" cy="9794125"/>
          </a:xfrm>
          <a:prstGeom prst="rect">
            <a:avLst/>
          </a:prstGeom>
          <a:ln w="25400"/>
          <a:effectLst>
            <a:reflection blurRad="0" stA="50000" stPos="0" endA="0" endPos="40000" dist="0" dir="5400000" fadeDir="5400000" sx="100000" sy="-100000" kx="0" ky="0" algn="bl" rotWithShape="0"/>
          </a:effectLst>
        </p:spPr>
      </p:pic>
      <p:sp>
        <p:nvSpPr>
          <p:cNvPr id="427" name="Beauty goes before me,…"/>
          <p:cNvSpPr txBox="1"/>
          <p:nvPr>
            <p:ph type="body" sz="half" idx="1"/>
          </p:nvPr>
        </p:nvSpPr>
        <p:spPr>
          <a:xfrm>
            <a:off x="8966200" y="609600"/>
            <a:ext cx="3632200" cy="8305800"/>
          </a:xfrm>
          <a:prstGeom prst="rect">
            <a:avLst/>
          </a:prstGeom>
        </p:spPr>
        <p:txBody>
          <a:bodyPr anchor="ctr"/>
          <a:lstStyle/>
          <a:p>
            <a:pPr algn="ctr">
              <a:spcBef>
                <a:spcPts val="0"/>
              </a:spcBef>
              <a:defRPr spc="-90" sz="4500">
                <a:solidFill>
                  <a:srgbClr val="FFFFFF"/>
                </a:solidFill>
                <a:latin typeface="Skia Bold"/>
                <a:ea typeface="Skia Bold"/>
                <a:cs typeface="Skia Bold"/>
                <a:sym typeface="Skia Bold"/>
              </a:defRPr>
            </a:pPr>
            <a:r>
              <a:t>Beauty goes before me,</a:t>
            </a:r>
          </a:p>
          <a:p>
            <a:pPr algn="ctr">
              <a:spcBef>
                <a:spcPts val="0"/>
              </a:spcBef>
              <a:defRPr spc="-90" sz="4500">
                <a:solidFill>
                  <a:srgbClr val="FFFFFF"/>
                </a:solidFill>
                <a:latin typeface="Skia Bold"/>
                <a:ea typeface="Skia Bold"/>
                <a:cs typeface="Skia Bold"/>
                <a:sym typeface="Skia Bold"/>
              </a:defRPr>
            </a:pPr>
          </a:p>
          <a:p>
            <a:pPr algn="ctr">
              <a:spcBef>
                <a:spcPts val="0"/>
              </a:spcBef>
              <a:defRPr spc="-90" sz="4500">
                <a:solidFill>
                  <a:srgbClr val="FFFFFF"/>
                </a:solidFill>
                <a:latin typeface="Skia Bold"/>
                <a:ea typeface="Skia Bold"/>
                <a:cs typeface="Skia Bold"/>
                <a:sym typeface="Skia Bold"/>
              </a:defRPr>
            </a:pPr>
            <a:r>
              <a:t>Beauty goes beside me,</a:t>
            </a:r>
          </a:p>
          <a:p>
            <a:pPr algn="ctr">
              <a:spcBef>
                <a:spcPts val="0"/>
              </a:spcBef>
              <a:defRPr spc="-90" sz="4500">
                <a:solidFill>
                  <a:srgbClr val="FFFFFF"/>
                </a:solidFill>
                <a:latin typeface="Skia Bold"/>
                <a:ea typeface="Skia Bold"/>
                <a:cs typeface="Skia Bold"/>
                <a:sym typeface="Skia Bold"/>
              </a:defRPr>
            </a:pPr>
          </a:p>
          <a:p>
            <a:pPr algn="ctr">
              <a:spcBef>
                <a:spcPts val="0"/>
              </a:spcBef>
              <a:defRPr spc="-90" sz="4500">
                <a:solidFill>
                  <a:srgbClr val="FFFFFF"/>
                </a:solidFill>
                <a:latin typeface="Skia Bold"/>
                <a:ea typeface="Skia Bold"/>
                <a:cs typeface="Skia Bold"/>
                <a:sym typeface="Skia Bold"/>
              </a:defRPr>
            </a:pPr>
            <a:r>
              <a:t>Beauty follows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29" name="road-salt-butterflies-monarch-s2048x1365-p.jpg" descr="road-salt-butterflies-monarch-s2048x1365-p.jpg"/>
          <p:cNvPicPr>
            <a:picLocks noChangeAspect="1"/>
          </p:cNvPicPr>
          <p:nvPr>
            <p:ph type="pic" idx="14"/>
          </p:nvPr>
        </p:nvPicPr>
        <p:blipFill>
          <a:blip r:embed="rId2">
            <a:extLst/>
          </a:blip>
          <a:srcRect l="0" t="11335" r="0" b="11335"/>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430" name="Everything Sings"/>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Everything Sings</a:t>
            </a:r>
          </a:p>
        </p:txBody>
      </p:sp>
      <p:sp>
        <p:nvSpPr>
          <p:cNvPr id="431" name="by Timothy Takach"/>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Timothy Takach</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33" name="pouring-honey-slow-motion_v1hygmd___F0002.png" descr="pouring-honey-slow-motion_v1hygmd___F0002.png"/>
          <p:cNvPicPr>
            <a:picLocks noChangeAspect="1"/>
          </p:cNvPicPr>
          <p:nvPr>
            <p:ph type="pic" idx="14"/>
          </p:nvPr>
        </p:nvPicPr>
        <p:blipFill>
          <a:blip r:embed="rId2">
            <a:extLst/>
          </a:blip>
          <a:srcRect l="21527" t="0" r="3618" b="0"/>
          <a:stretch>
            <a:fillRect/>
          </a:stretch>
        </p:blipFill>
        <p:spPr>
          <a:xfrm>
            <a:off x="0" y="-17838"/>
            <a:ext cx="13004800" cy="9766301"/>
          </a:xfrm>
          <a:prstGeom prst="rect">
            <a:avLst/>
          </a:prstGeom>
          <a:ln w="25400"/>
          <a:effectLst>
            <a:reflection blurRad="0" stA="50000" stPos="0" endA="0" endPos="40000" dist="0" dir="5400000" fadeDir="5400000" sx="100000" sy="-100000" kx="0" ky="0" algn="bl" rotWithShape="0"/>
          </a:effectLst>
        </p:spPr>
      </p:pic>
      <p:sp>
        <p:nvSpPr>
          <p:cNvPr id="434" name="How many songs for us to sing?…"/>
          <p:cNvSpPr txBox="1"/>
          <p:nvPr>
            <p:ph type="body" sz="half" idx="1"/>
          </p:nvPr>
        </p:nvSpPr>
        <p:spPr>
          <a:xfrm>
            <a:off x="279400" y="508000"/>
            <a:ext cx="4318000" cy="8305800"/>
          </a:xfrm>
          <a:prstGeom prst="rect">
            <a:avLst/>
          </a:prstGeom>
        </p:spPr>
        <p:txBody>
          <a:bodyPr anchor="ctr"/>
          <a:lstStyle/>
          <a:p>
            <a:pPr algn="ctr" defTabSz="578358">
              <a:spcBef>
                <a:spcPts val="0"/>
              </a:spcBef>
              <a:defRPr spc="-73" sz="3663">
                <a:solidFill>
                  <a:srgbClr val="FFFFFF"/>
                </a:solidFill>
                <a:latin typeface="Skia Bold"/>
                <a:ea typeface="Skia Bold"/>
                <a:cs typeface="Skia Bold"/>
                <a:sym typeface="Skia Bold"/>
              </a:defRPr>
            </a:pPr>
            <a:r>
              <a:t>How many songs for us to sing?</a:t>
            </a:r>
          </a:p>
          <a:p>
            <a:pPr algn="ctr" defTabSz="578358">
              <a:spcBef>
                <a:spcPts val="0"/>
              </a:spcBef>
              <a:defRPr spc="-73" sz="3663">
                <a:solidFill>
                  <a:srgbClr val="FFFFFF"/>
                </a:solidFill>
                <a:latin typeface="Skia Bold"/>
                <a:ea typeface="Skia Bold"/>
                <a:cs typeface="Skia Bold"/>
                <a:sym typeface="Skia Bold"/>
              </a:defRPr>
            </a:pPr>
          </a:p>
          <a:p>
            <a:pPr algn="ctr" defTabSz="578358">
              <a:spcBef>
                <a:spcPts val="0"/>
              </a:spcBef>
              <a:defRPr spc="-73" sz="3663">
                <a:solidFill>
                  <a:srgbClr val="FFFFFF"/>
                </a:solidFill>
                <a:latin typeface="Skia Bold"/>
                <a:ea typeface="Skia Bold"/>
                <a:cs typeface="Skia Bold"/>
                <a:sym typeface="Skia Bold"/>
              </a:defRPr>
            </a:pPr>
            <a:r>
              <a:t>How many more have we stored away?</a:t>
            </a:r>
          </a:p>
          <a:p>
            <a:pPr algn="ctr" defTabSz="578358">
              <a:spcBef>
                <a:spcPts val="0"/>
              </a:spcBef>
              <a:defRPr spc="-73" sz="3663">
                <a:solidFill>
                  <a:srgbClr val="FFFFFF"/>
                </a:solidFill>
                <a:latin typeface="Skia Bold"/>
                <a:ea typeface="Skia Bold"/>
                <a:cs typeface="Skia Bold"/>
                <a:sym typeface="Skia Bold"/>
              </a:defRPr>
            </a:pPr>
          </a:p>
          <a:p>
            <a:pPr algn="ctr" defTabSz="578358">
              <a:spcBef>
                <a:spcPts val="0"/>
              </a:spcBef>
              <a:defRPr spc="-73" sz="3663">
                <a:solidFill>
                  <a:srgbClr val="FFFFFF"/>
                </a:solidFill>
                <a:latin typeface="Skia Bold"/>
                <a:ea typeface="Skia Bold"/>
                <a:cs typeface="Skia Bold"/>
                <a:sym typeface="Skia Bold"/>
              </a:defRPr>
            </a:pPr>
            <a:r>
              <a:t>Like jars of honey</a:t>
            </a:r>
          </a:p>
          <a:p>
            <a:pPr algn="ctr" defTabSz="578358">
              <a:spcBef>
                <a:spcPts val="0"/>
              </a:spcBef>
              <a:defRPr spc="-73" sz="3663">
                <a:solidFill>
                  <a:srgbClr val="FFFFFF"/>
                </a:solidFill>
                <a:latin typeface="Skia Bold"/>
                <a:ea typeface="Skia Bold"/>
                <a:cs typeface="Skia Bold"/>
                <a:sym typeface="Skia Bold"/>
              </a:defRPr>
            </a:pPr>
            <a:r>
              <a:t>catching the light, </a:t>
            </a:r>
          </a:p>
          <a:p>
            <a:pPr algn="ctr" defTabSz="578358">
              <a:spcBef>
                <a:spcPts val="0"/>
              </a:spcBef>
              <a:defRPr spc="-73" sz="3663">
                <a:solidFill>
                  <a:srgbClr val="FFFFFF"/>
                </a:solidFill>
                <a:latin typeface="Skia Bold"/>
                <a:ea typeface="Skia Bold"/>
                <a:cs typeface="Skia Bold"/>
                <a:sym typeface="Skia Bold"/>
              </a:defRPr>
            </a:pPr>
          </a:p>
          <a:p>
            <a:pPr algn="ctr" defTabSz="578358">
              <a:spcBef>
                <a:spcPts val="0"/>
              </a:spcBef>
              <a:defRPr spc="-73" sz="3663">
                <a:solidFill>
                  <a:srgbClr val="FFFFFF"/>
                </a:solidFill>
                <a:latin typeface="Skia Bold"/>
                <a:ea typeface="Skia Bold"/>
                <a:cs typeface="Skia Bold"/>
                <a:sym typeface="Skia Bold"/>
              </a:defRPr>
            </a:pPr>
            <a:r>
              <a:t>the sweetness</a:t>
            </a:r>
          </a:p>
          <a:p>
            <a:pPr algn="ctr" defTabSz="578358">
              <a:spcBef>
                <a:spcPts val="0"/>
              </a:spcBef>
              <a:defRPr spc="-73" sz="3663">
                <a:solidFill>
                  <a:srgbClr val="FFFFFF"/>
                </a:solidFill>
                <a:latin typeface="Skia Bold"/>
                <a:ea typeface="Skia Bold"/>
                <a:cs typeface="Skia Bold"/>
                <a:sym typeface="Skia Bold"/>
              </a:defRPr>
            </a:pPr>
            <a:r>
              <a:t>of time and bees,</a:t>
            </a:r>
          </a:p>
          <a:p>
            <a:pPr algn="ctr" defTabSz="578358">
              <a:spcBef>
                <a:spcPts val="0"/>
              </a:spcBef>
              <a:defRPr spc="-73" sz="3663">
                <a:solidFill>
                  <a:srgbClr val="FFFFFF"/>
                </a:solidFill>
                <a:latin typeface="Skia Bold"/>
                <a:ea typeface="Skia Bold"/>
                <a:cs typeface="Skia Bold"/>
                <a:sym typeface="Skia Bold"/>
              </a:defRPr>
            </a:pPr>
          </a:p>
          <a:p>
            <a:pPr algn="ctr" defTabSz="578358">
              <a:spcBef>
                <a:spcPts val="0"/>
              </a:spcBef>
              <a:defRPr spc="-73" sz="3663">
                <a:solidFill>
                  <a:srgbClr val="FFFFFF"/>
                </a:solidFill>
                <a:latin typeface="Skia Bold"/>
                <a:ea typeface="Skia Bold"/>
                <a:cs typeface="Skia Bold"/>
                <a:sym typeface="Skia Bold"/>
              </a:defRPr>
            </a:pPr>
            <a:r>
              <a:t>of sun and trees,</a:t>
            </a:r>
          </a:p>
          <a:p>
            <a:pPr algn="ctr" defTabSz="578358">
              <a:spcBef>
                <a:spcPts val="0"/>
              </a:spcBef>
              <a:defRPr spc="-73" sz="3663">
                <a:solidFill>
                  <a:srgbClr val="FFFFFF"/>
                </a:solidFill>
                <a:latin typeface="Skia Bold"/>
                <a:ea typeface="Skia Bold"/>
                <a:cs typeface="Skia Bold"/>
                <a:sym typeface="Skia Bold"/>
              </a:defRPr>
            </a:pPr>
            <a:r>
              <a:t>of you and of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36" name="dreamstime_s_55108490.jpg" descr="dreamstime_s_55108490.jpg"/>
          <p:cNvPicPr>
            <a:picLocks noChangeAspect="1"/>
          </p:cNvPicPr>
          <p:nvPr>
            <p:ph type="pic" idx="14"/>
          </p:nvPr>
        </p:nvPicPr>
        <p:blipFill>
          <a:blip r:embed="rId2">
            <a:extLst/>
          </a:blip>
          <a:srcRect l="24518" t="0" r="2494" b="0"/>
          <a:stretch>
            <a:fillRect/>
          </a:stretch>
        </p:blipFill>
        <p:spPr>
          <a:xfrm>
            <a:off x="0" y="-5138"/>
            <a:ext cx="13004800" cy="9766301"/>
          </a:xfrm>
          <a:prstGeom prst="rect">
            <a:avLst/>
          </a:prstGeom>
          <a:ln w="25400"/>
          <a:effectLst>
            <a:reflection blurRad="0" stA="50000" stPos="0" endA="0" endPos="40000" dist="0" dir="5400000" fadeDir="5400000" sx="100000" sy="-100000" kx="0" ky="0" algn="bl" rotWithShape="0"/>
          </a:effectLst>
        </p:spPr>
      </p:pic>
      <p:sp>
        <p:nvSpPr>
          <p:cNvPr id="437" name="It is the wind that taught us to sing…"/>
          <p:cNvSpPr txBox="1"/>
          <p:nvPr>
            <p:ph type="body" sz="half" idx="1"/>
          </p:nvPr>
        </p:nvSpPr>
        <p:spPr>
          <a:xfrm>
            <a:off x="254000" y="101600"/>
            <a:ext cx="4851400" cy="95504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It is the wind that taught us to sing</a:t>
            </a:r>
          </a:p>
          <a:p>
            <a:pPr algn="ctr">
              <a:spcBef>
                <a:spcPts val="0"/>
              </a:spcBef>
              <a:defRPr spc="-74" sz="3700">
                <a:solidFill>
                  <a:srgbClr val="FFFFFF"/>
                </a:solidFill>
                <a:latin typeface="Skia Bold"/>
                <a:ea typeface="Skia Bold"/>
                <a:cs typeface="Skia Bold"/>
                <a:sym typeface="Skia Bold"/>
              </a:defRPr>
            </a:pPr>
            <a:r>
              <a:t>like the prairie grasses,</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like the tumbling seas.</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It carries our voices; </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powerful, beauty</a:t>
            </a:r>
          </a:p>
          <a:p>
            <a:pPr algn="ctr">
              <a:spcBef>
                <a:spcPts val="0"/>
              </a:spcBef>
              <a:defRPr spc="-74" sz="3700">
                <a:solidFill>
                  <a:srgbClr val="FFFFFF"/>
                </a:solidFill>
                <a:latin typeface="Skia Bold"/>
                <a:ea typeface="Skia Bold"/>
                <a:cs typeface="Skia Bold"/>
                <a:sym typeface="Skia Bold"/>
              </a:defRPr>
            </a:pPr>
            <a:r>
              <a:t>carries them like the scent of rain,</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 like the falling leaves.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39" name="dragonfly-face-jim-hughes.jpg" descr="dragonfly-face-jim-hughes.jpg"/>
          <p:cNvPicPr>
            <a:picLocks noChangeAspect="1"/>
          </p:cNvPicPr>
          <p:nvPr>
            <p:ph type="pic" idx="14"/>
          </p:nvPr>
        </p:nvPicPr>
        <p:blipFill>
          <a:blip r:embed="rId2">
            <a:extLst/>
          </a:blip>
          <a:srcRect l="3511" t="0" r="3511" b="0"/>
          <a:stretch>
            <a:fillRect/>
          </a:stretch>
        </p:blipFill>
        <p:spPr>
          <a:xfrm>
            <a:off x="3924300" y="-5138"/>
            <a:ext cx="9080500" cy="9766301"/>
          </a:xfrm>
          <a:prstGeom prst="rect">
            <a:avLst/>
          </a:prstGeom>
          <a:ln w="25400"/>
          <a:effectLst>
            <a:reflection blurRad="0" stA="50000" stPos="0" endA="0" endPos="40000" dist="0" dir="5400000" fadeDir="5400000" sx="100000" sy="-100000" kx="0" ky="0" algn="bl" rotWithShape="0"/>
          </a:effectLst>
        </p:spPr>
      </p:pic>
      <p:sp>
        <p:nvSpPr>
          <p:cNvPr id="440" name="Everything sings;…"/>
          <p:cNvSpPr txBox="1"/>
          <p:nvPr>
            <p:ph type="body" sz="half" idx="1"/>
          </p:nvPr>
        </p:nvSpPr>
        <p:spPr>
          <a:xfrm>
            <a:off x="0" y="127000"/>
            <a:ext cx="3924300" cy="9017000"/>
          </a:xfrm>
          <a:prstGeom prst="rect">
            <a:avLst/>
          </a:prstGeom>
        </p:spPr>
        <p:txBody>
          <a:bodyPr anchor="ctr"/>
          <a:lstStyle/>
          <a:p>
            <a:pPr algn="ctr">
              <a:spcBef>
                <a:spcPts val="0"/>
              </a:spcBef>
              <a:defRPr spc="-74" sz="3700">
                <a:solidFill>
                  <a:srgbClr val="000000"/>
                </a:solidFill>
                <a:latin typeface="Skia Bold"/>
                <a:ea typeface="Skia Bold"/>
                <a:cs typeface="Skia Bold"/>
                <a:sym typeface="Skia Bold"/>
              </a:defRPr>
            </a:pPr>
            <a:r>
              <a:t>Everything sings;</a:t>
            </a:r>
          </a:p>
          <a:p>
            <a:pPr algn="ctr">
              <a:spcBef>
                <a:spcPts val="0"/>
              </a:spcBef>
              <a:defRPr spc="-74" sz="3700">
                <a:solidFill>
                  <a:srgbClr val="000000"/>
                </a:solidFill>
                <a:latin typeface="Skia Bold"/>
                <a:ea typeface="Skia Bold"/>
                <a:cs typeface="Skia Bold"/>
                <a:sym typeface="Skia Bold"/>
              </a:defRPr>
            </a:pPr>
            <a:r>
              <a:t>crickets and clouds, rake and leaves</a:t>
            </a:r>
          </a:p>
          <a:p>
            <a:pPr algn="ctr">
              <a:spcBef>
                <a:spcPts val="0"/>
              </a:spcBef>
              <a:defRPr spc="-74" sz="3700">
                <a:solidFill>
                  <a:srgbClr val="000000"/>
                </a:solidFill>
                <a:latin typeface="Skia Bold"/>
                <a:ea typeface="Skia Bold"/>
                <a:cs typeface="Skia Bold"/>
                <a:sym typeface="Skia Bold"/>
              </a:defRPr>
            </a:pPr>
          </a:p>
          <a:p>
            <a:pPr algn="ctr">
              <a:spcBef>
                <a:spcPts val="0"/>
              </a:spcBef>
              <a:defRPr spc="-74" sz="3700">
                <a:solidFill>
                  <a:srgbClr val="000000"/>
                </a:solidFill>
                <a:latin typeface="Skia Bold"/>
                <a:ea typeface="Skia Bold"/>
                <a:cs typeface="Skia Bold"/>
                <a:sym typeface="Skia Bold"/>
              </a:defRPr>
            </a:pPr>
            <a:r>
              <a:t>water and a spoon</a:t>
            </a:r>
          </a:p>
          <a:p>
            <a:pPr algn="ctr">
              <a:spcBef>
                <a:spcPts val="0"/>
              </a:spcBef>
              <a:defRPr spc="-74" sz="3700">
                <a:solidFill>
                  <a:srgbClr val="000000"/>
                </a:solidFill>
                <a:latin typeface="Skia Bold"/>
                <a:ea typeface="Skia Bold"/>
                <a:cs typeface="Skia Bold"/>
                <a:sym typeface="Skia Bold"/>
              </a:defRPr>
            </a:pPr>
          </a:p>
          <a:p>
            <a:pPr algn="ctr">
              <a:spcBef>
                <a:spcPts val="0"/>
              </a:spcBef>
              <a:defRPr spc="-74" sz="3700">
                <a:solidFill>
                  <a:srgbClr val="000000"/>
                </a:solidFill>
                <a:latin typeface="Skia Bold"/>
                <a:ea typeface="Skia Bold"/>
                <a:cs typeface="Skia Bold"/>
                <a:sym typeface="Skia Bold"/>
              </a:defRPr>
            </a:pPr>
            <a:r>
              <a:t>even the moon </a:t>
            </a:r>
          </a:p>
          <a:p>
            <a:pPr algn="ctr">
              <a:spcBef>
                <a:spcPts val="0"/>
              </a:spcBef>
              <a:defRPr spc="-74" sz="3700">
                <a:solidFill>
                  <a:srgbClr val="000000"/>
                </a:solidFill>
                <a:latin typeface="Skia Bold"/>
                <a:ea typeface="Skia Bold"/>
                <a:cs typeface="Skia Bold"/>
                <a:sym typeface="Skia Bold"/>
              </a:defRPr>
            </a:pPr>
          </a:p>
          <a:p>
            <a:pPr algn="ctr">
              <a:spcBef>
                <a:spcPts val="0"/>
              </a:spcBef>
              <a:defRPr spc="-74" sz="3700">
                <a:solidFill>
                  <a:srgbClr val="000000"/>
                </a:solidFill>
                <a:latin typeface="Skia Bold"/>
                <a:ea typeface="Skia Bold"/>
                <a:cs typeface="Skia Bold"/>
                <a:sym typeface="Skia Bold"/>
              </a:defRPr>
            </a:pPr>
            <a:r>
              <a:t>and the dragonflies</a:t>
            </a:r>
          </a:p>
          <a:p>
            <a:pPr algn="ctr">
              <a:spcBef>
                <a:spcPts val="0"/>
              </a:spcBef>
              <a:defRPr spc="-74" sz="3700">
                <a:solidFill>
                  <a:srgbClr val="000000"/>
                </a:solidFill>
                <a:latin typeface="Skia Bold"/>
                <a:ea typeface="Skia Bold"/>
                <a:cs typeface="Skia Bold"/>
                <a:sym typeface="Skia Bold"/>
              </a:defRPr>
            </a:pPr>
            <a:r>
              <a:t>hum their own tune.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442" name="My song is my blood…"/>
          <p:cNvSpPr txBox="1"/>
          <p:nvPr>
            <p:ph type="body" idx="1"/>
          </p:nvPr>
        </p:nvSpPr>
        <p:spPr>
          <a:xfrm>
            <a:off x="152400" y="317500"/>
            <a:ext cx="12700000" cy="8305800"/>
          </a:xfrm>
          <a:prstGeom prst="rect">
            <a:avLst/>
          </a:prstGeom>
        </p:spPr>
        <p:txBody>
          <a:bodyPr anchor="ctr"/>
          <a:lstStyle/>
          <a:p>
            <a:pPr algn="ctr">
              <a:spcBef>
                <a:spcPts val="0"/>
              </a:spcBef>
              <a:defRPr spc="-96" sz="4800">
                <a:solidFill>
                  <a:schemeClr val="accent2">
                    <a:satOff val="6093"/>
                    <a:lumOff val="-7238"/>
                  </a:schemeClr>
                </a:solidFill>
                <a:latin typeface="Skia Bold"/>
                <a:ea typeface="Skia Bold"/>
                <a:cs typeface="Skia Bold"/>
                <a:sym typeface="Skia Bold"/>
              </a:defRPr>
            </a:pPr>
            <a:r>
              <a:t>My song is my blood</a:t>
            </a:r>
          </a:p>
          <a:p>
            <a:pPr algn="ctr">
              <a:spcBef>
                <a:spcPts val="0"/>
              </a:spcBef>
              <a:defRPr spc="-96" sz="4800">
                <a:solidFill>
                  <a:schemeClr val="accent2">
                    <a:satOff val="6093"/>
                    <a:lumOff val="-7238"/>
                  </a:schemeClr>
                </a:solidFill>
                <a:latin typeface="Skia Bold"/>
                <a:ea typeface="Skia Bold"/>
                <a:cs typeface="Skia Bold"/>
                <a:sym typeface="Skia Bold"/>
              </a:defRPr>
            </a:pPr>
            <a:r>
              <a:t>It moves through my body.</a:t>
            </a:r>
          </a:p>
          <a:p>
            <a:pPr algn="ctr">
              <a:spcBef>
                <a:spcPts val="0"/>
              </a:spcBef>
              <a:defRPr spc="-96" sz="4800">
                <a:solidFill>
                  <a:schemeClr val="accent2">
                    <a:satOff val="6093"/>
                    <a:lumOff val="-7238"/>
                  </a:schemeClr>
                </a:solidFill>
                <a:latin typeface="Skia Bold"/>
                <a:ea typeface="Skia Bold"/>
                <a:cs typeface="Skia Bold"/>
                <a:sym typeface="Skia Bold"/>
              </a:defRPr>
            </a:pPr>
          </a:p>
          <a:p>
            <a:pPr algn="ctr">
              <a:spcBef>
                <a:spcPts val="0"/>
              </a:spcBef>
              <a:defRPr spc="-96" sz="4800">
                <a:solidFill>
                  <a:schemeClr val="accent2">
                    <a:satOff val="6093"/>
                    <a:lumOff val="-7238"/>
                  </a:schemeClr>
                </a:solidFill>
                <a:latin typeface="Skia Bold"/>
                <a:ea typeface="Skia Bold"/>
                <a:cs typeface="Skia Bold"/>
                <a:sym typeface="Skia Bold"/>
              </a:defRPr>
            </a:pPr>
            <a:r>
              <a:t>My song is my blood</a:t>
            </a:r>
          </a:p>
          <a:p>
            <a:pPr algn="ctr">
              <a:spcBef>
                <a:spcPts val="0"/>
              </a:spcBef>
              <a:defRPr spc="-96" sz="4800">
                <a:solidFill>
                  <a:schemeClr val="accent2">
                    <a:satOff val="6093"/>
                    <a:lumOff val="-7238"/>
                  </a:schemeClr>
                </a:solidFill>
                <a:latin typeface="Skia Bold"/>
                <a:ea typeface="Skia Bold"/>
                <a:cs typeface="Skia Bold"/>
                <a:sym typeface="Skia Bold"/>
              </a:defRPr>
            </a:pPr>
            <a:r>
              <a:t>it moves through yours too.</a:t>
            </a:r>
          </a:p>
          <a:p>
            <a:pPr algn="ctr">
              <a:spcBef>
                <a:spcPts val="0"/>
              </a:spcBef>
              <a:defRPr spc="-96" sz="4800">
                <a:solidFill>
                  <a:schemeClr val="accent2">
                    <a:satOff val="6093"/>
                    <a:lumOff val="-7238"/>
                  </a:schemeClr>
                </a:solidFill>
                <a:latin typeface="Skia Bold"/>
                <a:ea typeface="Skia Bold"/>
                <a:cs typeface="Skia Bold"/>
                <a:sym typeface="Skia Bold"/>
              </a:defRPr>
            </a:pPr>
          </a:p>
          <a:p>
            <a:pPr algn="ctr">
              <a:spcBef>
                <a:spcPts val="0"/>
              </a:spcBef>
              <a:defRPr spc="-96" sz="4800">
                <a:solidFill>
                  <a:schemeClr val="accent2">
                    <a:satOff val="6093"/>
                    <a:lumOff val="-7238"/>
                  </a:schemeClr>
                </a:solidFill>
                <a:latin typeface="Skia Bold"/>
                <a:ea typeface="Skia Bold"/>
                <a:cs typeface="Skia Bold"/>
                <a:sym typeface="Skia Bold"/>
              </a:defRPr>
            </a:pPr>
            <a:r>
              <a:t>Always finding its way back to the heart,</a:t>
            </a:r>
          </a:p>
          <a:p>
            <a:pPr algn="ctr">
              <a:spcBef>
                <a:spcPts val="0"/>
              </a:spcBef>
              <a:defRPr spc="-96" sz="4800">
                <a:solidFill>
                  <a:schemeClr val="accent2">
                    <a:satOff val="6093"/>
                    <a:lumOff val="-7238"/>
                  </a:schemeClr>
                </a:solidFill>
                <a:latin typeface="Skia Bold"/>
                <a:ea typeface="Skia Bold"/>
                <a:cs typeface="Skia Bold"/>
                <a:sym typeface="Skia Bold"/>
              </a:defRPr>
            </a:pPr>
            <a:r>
              <a:t>back to the heart of me and of you.</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44" name="MNCHOR LOGO_dk blue.jpg" descr="MNCHOR LOGO_dk blue.jpg"/>
          <p:cNvPicPr>
            <a:picLocks noChangeAspect="1"/>
          </p:cNvPicPr>
          <p:nvPr>
            <p:ph type="pic" idx="13"/>
          </p:nvPr>
        </p:nvPicPr>
        <p:blipFill>
          <a:blip r:embed="rId2">
            <a:extLst/>
          </a:blip>
          <a:srcRect l="145" t="0" r="145" b="0"/>
          <a:stretch>
            <a:fillRect/>
          </a:stretch>
        </p:blipFill>
        <p:spPr>
          <a:xfrm>
            <a:off x="4330700" y="4876800"/>
            <a:ext cx="4343400" cy="4356100"/>
          </a:xfrm>
          <a:prstGeom prst="rect">
            <a:avLst/>
          </a:prstGeom>
        </p:spPr>
      </p:pic>
      <p:pic>
        <p:nvPicPr>
          <p:cNvPr id="445" name="cropped-IIMN-Header-Photo.png" descr="cropped-IIMN-Header-Photo.png"/>
          <p:cNvPicPr>
            <a:picLocks noChangeAspect="1"/>
          </p:cNvPicPr>
          <p:nvPr>
            <p:ph type="pic" idx="14"/>
          </p:nvPr>
        </p:nvPicPr>
        <p:blipFill>
          <a:blip r:embed="rId3">
            <a:extLst/>
          </a:blip>
          <a:srcRect l="0" t="0" r="0" b="0"/>
          <a:stretch>
            <a:fillRect/>
          </a:stretch>
        </p:blipFill>
        <p:spPr>
          <a:xfrm>
            <a:off x="3733800" y="1876587"/>
            <a:ext cx="6121400" cy="1606226"/>
          </a:xfrm>
          <a:prstGeom prst="rect">
            <a:avLst/>
          </a:prstGeom>
        </p:spPr>
      </p:pic>
      <p:pic>
        <p:nvPicPr>
          <p:cNvPr id="446" name="MYC_logo.jpg" descr="MYC_logo.jpg"/>
          <p:cNvPicPr>
            <a:picLocks noChangeAspect="1"/>
          </p:cNvPicPr>
          <p:nvPr/>
        </p:nvPicPr>
        <p:blipFill>
          <a:blip r:embed="rId4">
            <a:extLst/>
          </a:blip>
          <a:stretch>
            <a:fillRect/>
          </a:stretch>
        </p:blipFill>
        <p:spPr>
          <a:xfrm>
            <a:off x="506542" y="3818070"/>
            <a:ext cx="3530497" cy="2121777"/>
          </a:xfrm>
          <a:prstGeom prst="rect">
            <a:avLst/>
          </a:prstGeom>
          <a:ln w="12700">
            <a:miter lim="400000"/>
          </a:ln>
        </p:spPr>
      </p:pic>
      <p:pic>
        <p:nvPicPr>
          <p:cNvPr id="447" name="VoX Logo 300x300.gif" descr="VoX Logo 300x300.gif"/>
          <p:cNvPicPr>
            <a:picLocks noChangeAspect="1"/>
          </p:cNvPicPr>
          <p:nvPr/>
        </p:nvPicPr>
        <p:blipFill>
          <a:blip r:embed="rId5">
            <a:extLst/>
          </a:blip>
          <a:stretch>
            <a:fillRect/>
          </a:stretch>
        </p:blipFill>
        <p:spPr>
          <a:xfrm>
            <a:off x="9093200" y="3187700"/>
            <a:ext cx="3378200" cy="3378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49" name="Minnesota5x7.jpg" descr="Minnesota5x7.jpg"/>
          <p:cNvPicPr>
            <a:picLocks noChangeAspect="1"/>
          </p:cNvPicPr>
          <p:nvPr/>
        </p:nvPicPr>
        <p:blipFill>
          <a:blip r:embed="rId2">
            <a:extLst/>
          </a:blip>
          <a:srcRect l="2003" t="5970" r="1921" b="7562"/>
          <a:stretch>
            <a:fillRect/>
          </a:stretch>
        </p:blipFill>
        <p:spPr>
          <a:xfrm>
            <a:off x="6299200" y="317500"/>
            <a:ext cx="6350001" cy="8001000"/>
          </a:xfrm>
          <a:prstGeom prst="rect">
            <a:avLst/>
          </a:prstGeom>
          <a:ln w="25400">
            <a:solidFill>
              <a:srgbClr val="F3F7F5"/>
            </a:solidFill>
            <a:miter lim="400000"/>
          </a:ln>
          <a:effectLst>
            <a:outerShdw sx="100000" sy="100000" kx="0" ky="0" algn="b" rotWithShape="0" blurRad="50800" dist="25400" dir="3600000">
              <a:srgbClr val="000000">
                <a:alpha val="70000"/>
              </a:srgbClr>
            </a:outerShdw>
          </a:effectLst>
        </p:spPr>
      </p:pic>
      <p:sp>
        <p:nvSpPr>
          <p:cNvPr id="450" name="Bridges 2018…"/>
          <p:cNvSpPr txBox="1"/>
          <p:nvPr>
            <p:ph type="ctrTitle"/>
          </p:nvPr>
        </p:nvSpPr>
        <p:spPr>
          <a:xfrm>
            <a:off x="304800" y="2209800"/>
            <a:ext cx="5740400" cy="4953000"/>
          </a:xfrm>
          <a:prstGeom prst="rect">
            <a:avLst/>
          </a:prstGeom>
        </p:spPr>
        <p:txBody>
          <a:bodyPr/>
          <a:lstStyle/>
          <a:p>
            <a:pPr algn="ctr" defTabSz="443991">
              <a:defRPr spc="-110" sz="5548">
                <a:solidFill>
                  <a:srgbClr val="001445"/>
                </a:solidFill>
                <a:latin typeface="Skia Bold"/>
                <a:ea typeface="Skia Bold"/>
                <a:cs typeface="Skia Bold"/>
                <a:sym typeface="Skia Bold"/>
              </a:defRPr>
            </a:pPr>
            <a:r>
              <a:t>Bridges 2018</a:t>
            </a:r>
          </a:p>
          <a:p>
            <a:pPr algn="ctr" defTabSz="443991">
              <a:defRPr spc="-110" sz="5548">
                <a:solidFill>
                  <a:srgbClr val="001445"/>
                </a:solidFill>
                <a:latin typeface="Skia Bold"/>
                <a:ea typeface="Skia Bold"/>
                <a:cs typeface="Skia Bold"/>
                <a:sym typeface="Skia Bold"/>
              </a:defRPr>
            </a:pPr>
            <a:r>
              <a:t>Minnesota :</a:t>
            </a:r>
          </a:p>
          <a:p>
            <a:pPr algn="ctr" defTabSz="443991">
              <a:defRPr spc="-110" sz="5548">
                <a:solidFill>
                  <a:srgbClr val="001445"/>
                </a:solidFill>
                <a:latin typeface="Skia Bold"/>
                <a:ea typeface="Skia Bold"/>
                <a:cs typeface="Skia Bold"/>
                <a:sym typeface="Skia Bold"/>
              </a:defRPr>
            </a:pPr>
            <a:r>
              <a:t>Our Home</a:t>
            </a:r>
          </a:p>
          <a:p>
            <a:pPr algn="ctr" defTabSz="443991">
              <a:defRPr spc="-100" sz="5016">
                <a:solidFill>
                  <a:srgbClr val="001445"/>
                </a:solidFill>
                <a:latin typeface="Skia Regular"/>
                <a:ea typeface="Skia Regular"/>
                <a:cs typeface="Skia Regular"/>
                <a:sym typeface="Skia Regular"/>
              </a:defRPr>
            </a:pPr>
          </a:p>
          <a:p>
            <a:pPr algn="ctr" defTabSz="443991">
              <a:defRPr spc="-100" sz="5016">
                <a:solidFill>
                  <a:srgbClr val="001445"/>
                </a:solidFill>
                <a:latin typeface="Skia Regular"/>
                <a:ea typeface="Skia Regular"/>
                <a:cs typeface="Skia Regular"/>
                <a:sym typeface="Skia Regular"/>
              </a:defRPr>
            </a:pPr>
            <a:r>
              <a:t>Thank you for attending!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65" name="5baa749806a45.image.jpg" descr="5baa749806a45.image.jpg"/>
          <p:cNvPicPr>
            <a:picLocks noChangeAspect="1"/>
          </p:cNvPicPr>
          <p:nvPr>
            <p:ph type="pic" idx="14"/>
          </p:nvPr>
        </p:nvPicPr>
        <p:blipFill>
          <a:blip r:embed="rId2">
            <a:extLst/>
          </a:blip>
          <a:srcRect l="25357" t="55" r="25357" b="55"/>
          <a:stretch>
            <a:fillRect/>
          </a:stretch>
        </p:blipFill>
        <p:spPr>
          <a:xfrm>
            <a:off x="7438442" y="1283181"/>
            <a:ext cx="4550358" cy="6139927"/>
          </a:xfrm>
          <a:prstGeom prst="rect">
            <a:avLst/>
          </a:prstGeom>
          <a:ln w="25400"/>
          <a:effectLst>
            <a:reflection blurRad="0" stA="50000" stPos="0" endA="0" endPos="40000" dist="0" dir="5400000" fadeDir="5400000" sx="100000" sy="-100000" kx="0" ky="0" algn="bl" rotWithShape="0"/>
          </a:effectLst>
        </p:spPr>
      </p:pic>
      <p:sp>
        <p:nvSpPr>
          <p:cNvPr id="166" name="Love is love is love…"/>
          <p:cNvSpPr txBox="1"/>
          <p:nvPr>
            <p:ph type="body" sz="half" idx="1"/>
          </p:nvPr>
        </p:nvSpPr>
        <p:spPr>
          <a:xfrm>
            <a:off x="342900" y="101600"/>
            <a:ext cx="5816600" cy="8089900"/>
          </a:xfrm>
          <a:prstGeom prst="rect">
            <a:avLst/>
          </a:prstGeom>
        </p:spPr>
        <p:txBody>
          <a:bodyPr anchor="ctr"/>
          <a:lstStyle/>
          <a:p>
            <a:pPr algn="ctr">
              <a:spcBef>
                <a:spcPts val="0"/>
              </a:spcBef>
              <a:defRPr spc="-100" sz="5000">
                <a:solidFill>
                  <a:srgbClr val="FFFFFF"/>
                </a:solidFill>
                <a:latin typeface="Skia Bold"/>
                <a:ea typeface="Skia Bold"/>
                <a:cs typeface="Skia Bold"/>
                <a:sym typeface="Skia Bold"/>
              </a:defRPr>
            </a:pPr>
            <a:r>
              <a:t>Love is love is love</a:t>
            </a:r>
          </a:p>
          <a:p>
            <a:pPr algn="ctr">
              <a:spcBef>
                <a:spcPts val="0"/>
              </a:spcBef>
              <a:defRPr spc="-100" sz="5000">
                <a:solidFill>
                  <a:srgbClr val="FFFFFF"/>
                </a:solidFill>
                <a:latin typeface="Skia Bold"/>
                <a:ea typeface="Skia Bold"/>
                <a:cs typeface="Skia Bold"/>
                <a:sym typeface="Skia Bold"/>
              </a:defRPr>
            </a:pPr>
          </a:p>
          <a:p>
            <a:pPr algn="ctr">
              <a:spcBef>
                <a:spcPts val="0"/>
              </a:spcBef>
              <a:defRPr spc="-100" sz="5000">
                <a:solidFill>
                  <a:srgbClr val="FFFFFF"/>
                </a:solidFill>
                <a:latin typeface="Skia Bold"/>
                <a:ea typeface="Skia Bold"/>
                <a:cs typeface="Skia Bold"/>
                <a:sym typeface="Skia Bold"/>
              </a:defRPr>
            </a:pPr>
            <a:r>
              <a:t>All we need is love.</a:t>
            </a:r>
          </a:p>
          <a:p>
            <a:pPr algn="ctr">
              <a:spcBef>
                <a:spcPts val="0"/>
              </a:spcBef>
              <a:defRPr spc="-100" sz="5000">
                <a:solidFill>
                  <a:srgbClr val="FFFFFF"/>
                </a:solidFill>
                <a:latin typeface="Skia Bold"/>
                <a:ea typeface="Skia Bold"/>
                <a:cs typeface="Skia Bold"/>
                <a:sym typeface="Skia Bold"/>
              </a:defRPr>
            </a:pPr>
          </a:p>
          <a:p>
            <a:pPr algn="ctr">
              <a:spcBef>
                <a:spcPts val="0"/>
              </a:spcBef>
              <a:defRPr spc="-100" sz="5000">
                <a:solidFill>
                  <a:srgbClr val="FFFFFF"/>
                </a:solidFill>
                <a:latin typeface="Skia Bold"/>
                <a:ea typeface="Skia Bold"/>
                <a:cs typeface="Skia Bold"/>
                <a:sym typeface="Skia Bold"/>
              </a:defRPr>
            </a:pPr>
            <a:r>
              <a:t>Ubi caritas et amor</a:t>
            </a:r>
          </a:p>
          <a:p>
            <a:pPr algn="ctr">
              <a:spcBef>
                <a:spcPts val="0"/>
              </a:spcBef>
              <a:defRPr spc="-100" sz="5000">
                <a:solidFill>
                  <a:srgbClr val="FFFFFF"/>
                </a:solidFill>
                <a:latin typeface="Skia Bold"/>
                <a:ea typeface="Skia Bold"/>
                <a:cs typeface="Skia Bold"/>
                <a:sym typeface="Skia Bold"/>
              </a:defRPr>
            </a:pPr>
            <a:r>
              <a:t>=</a:t>
            </a:r>
          </a:p>
          <a:p>
            <a:pPr algn="ctr">
              <a:spcBef>
                <a:spcPts val="0"/>
              </a:spcBef>
              <a:defRPr spc="-100" sz="5000">
                <a:solidFill>
                  <a:srgbClr val="FFFFFF"/>
                </a:solidFill>
                <a:latin typeface="Skia Bold"/>
                <a:ea typeface="Skia Bold"/>
                <a:cs typeface="Skia Bold"/>
                <a:sym typeface="Skia Bold"/>
              </a:defRPr>
            </a:pPr>
            <a:r>
              <a:t>where there is charity and love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68" name="Bison-Moody-Sky-.jpg" descr="Bison-Moody-Sky-.jpg"/>
          <p:cNvPicPr>
            <a:picLocks noChangeAspect="1"/>
          </p:cNvPicPr>
          <p:nvPr>
            <p:ph type="pic" idx="14"/>
          </p:nvPr>
        </p:nvPicPr>
        <p:blipFill>
          <a:blip r:embed="rId2">
            <a:extLst/>
          </a:blip>
          <a:srcRect l="0" t="11335" r="0" b="11335"/>
          <a:stretch>
            <a:fillRect/>
          </a:stretch>
        </p:blipFill>
        <p:spPr>
          <a:xfrm>
            <a:off x="330200" y="444500"/>
            <a:ext cx="12268200" cy="6324600"/>
          </a:xfrm>
          <a:prstGeom prst="rect">
            <a:avLst/>
          </a:prstGeom>
          <a:ln w="25400"/>
          <a:effectLst>
            <a:reflection blurRad="0" stA="50000" stPos="0" endA="0" endPos="40000" dist="0" dir="5400000" fadeDir="5400000" sx="100000" sy="-100000" kx="0" ky="0" algn="bl" rotWithShape="0"/>
          </a:effectLst>
        </p:spPr>
      </p:pic>
      <p:sp>
        <p:nvSpPr>
          <p:cNvPr id="169" name="Home on the Range"/>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Home on the Range</a:t>
            </a:r>
          </a:p>
        </p:txBody>
      </p:sp>
      <p:sp>
        <p:nvSpPr>
          <p:cNvPr id="170" name="arranged by Timothy C. Takach"/>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arranged by Timothy C. Takach</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72" name="D1294_5_384_1200.jpg" descr="D1294_5_384_1200.jpg"/>
          <p:cNvPicPr>
            <a:picLocks noChangeAspect="1"/>
          </p:cNvPicPr>
          <p:nvPr>
            <p:ph type="pic" idx="14"/>
          </p:nvPr>
        </p:nvPicPr>
        <p:blipFill>
          <a:blip r:embed="rId2">
            <a:extLst/>
          </a:blip>
          <a:srcRect l="95" t="4820" r="95" b="4820"/>
          <a:stretch>
            <a:fillRect/>
          </a:stretch>
        </p:blipFill>
        <p:spPr>
          <a:xfrm>
            <a:off x="6794499" y="-4126"/>
            <a:ext cx="6210301" cy="8379733"/>
          </a:xfrm>
          <a:prstGeom prst="rect">
            <a:avLst/>
          </a:prstGeom>
          <a:ln w="25400"/>
          <a:effectLst>
            <a:reflection blurRad="0" stA="50000" stPos="0" endA="0" endPos="40000" dist="0" dir="5400000" fadeDir="5400000" sx="100000" sy="-100000" kx="0" ky="0" algn="bl" rotWithShape="0"/>
          </a:effectLst>
        </p:spPr>
      </p:pic>
      <p:sp>
        <p:nvSpPr>
          <p:cNvPr id="173" name="Give me a home where the buffalo roam, where the deer and the antelope play.…"/>
          <p:cNvSpPr txBox="1"/>
          <p:nvPr>
            <p:ph type="body" sz="half" idx="1"/>
          </p:nvPr>
        </p:nvSpPr>
        <p:spPr>
          <a:xfrm>
            <a:off x="520700" y="254000"/>
            <a:ext cx="5816600" cy="8331200"/>
          </a:xfrm>
          <a:prstGeom prst="rect">
            <a:avLst/>
          </a:prstGeom>
        </p:spPr>
        <p:txBody>
          <a:bodyPr anchor="ctr"/>
          <a:lstStyle/>
          <a:p>
            <a:pPr>
              <a:spcBef>
                <a:spcPts val="0"/>
              </a:spcBef>
              <a:defRPr spc="-85" sz="4300">
                <a:solidFill>
                  <a:srgbClr val="FFFFFF"/>
                </a:solidFill>
                <a:latin typeface="Skia Bold"/>
                <a:ea typeface="Skia Bold"/>
                <a:cs typeface="Skia Bold"/>
                <a:sym typeface="Skia Bold"/>
              </a:defRPr>
            </a:pPr>
            <a:r>
              <a:t>Give me a home where the buffalo roam, where the deer and the antelope play.</a:t>
            </a:r>
          </a:p>
          <a:p>
            <a:pPr>
              <a:spcBef>
                <a:spcPts val="0"/>
              </a:spcBef>
              <a:defRPr spc="-85" sz="4300">
                <a:solidFill>
                  <a:srgbClr val="FFFFFF"/>
                </a:solidFill>
                <a:latin typeface="Skia Bold"/>
                <a:ea typeface="Skia Bold"/>
                <a:cs typeface="Skia Bold"/>
                <a:sym typeface="Skia Bold"/>
              </a:defRPr>
            </a:pPr>
          </a:p>
          <a:p>
            <a:pPr>
              <a:spcBef>
                <a:spcPts val="0"/>
              </a:spcBef>
              <a:defRPr spc="-85" sz="4300">
                <a:solidFill>
                  <a:srgbClr val="FFFFFF"/>
                </a:solidFill>
                <a:latin typeface="Skia Bold"/>
                <a:ea typeface="Skia Bold"/>
                <a:cs typeface="Skia Bold"/>
                <a:sym typeface="Skia Bold"/>
              </a:defRPr>
            </a:pPr>
            <a:r>
              <a:t>Where seldom is heard a discouraging word and the skies are not cloudy all day.</a:t>
            </a:r>
          </a:p>
          <a:p>
            <a:pPr>
              <a:spcBef>
                <a:spcPts val="0"/>
              </a:spcBef>
              <a:defRPr spc="-85" sz="4300">
                <a:solidFill>
                  <a:srgbClr val="FFFFFF"/>
                </a:solidFill>
                <a:latin typeface="Skia Bold"/>
                <a:ea typeface="Skia Bold"/>
                <a:cs typeface="Skia Bold"/>
                <a:sym typeface="Skia Bold"/>
              </a:defRPr>
            </a:pPr>
          </a:p>
          <a:p>
            <a:pPr>
              <a:spcBef>
                <a:spcPts val="0"/>
              </a:spcBef>
              <a:defRPr spc="-85" sz="4300">
                <a:solidFill>
                  <a:srgbClr val="FFFFFF"/>
                </a:solidFill>
                <a:latin typeface="Skia Bold"/>
                <a:ea typeface="Skia Bold"/>
                <a:cs typeface="Skia Bold"/>
                <a:sym typeface="Skia Bold"/>
              </a:defRPr>
            </a:pPr>
            <a:r>
              <a:t>Home, home on the range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75" name="hansel_bryan_121021-27.jpg" descr="hansel_bryan_121021-27.jpg"/>
          <p:cNvPicPr>
            <a:picLocks noChangeAspect="1"/>
          </p:cNvPicPr>
          <p:nvPr>
            <p:ph type="pic" idx="14"/>
          </p:nvPr>
        </p:nvPicPr>
        <p:blipFill>
          <a:blip r:embed="rId2">
            <a:extLst/>
          </a:blip>
          <a:srcRect l="16279" t="1680" r="34277" b="0"/>
          <a:stretch>
            <a:fillRect/>
          </a:stretch>
        </p:blipFill>
        <p:spPr>
          <a:xfrm>
            <a:off x="6794500" y="-4126"/>
            <a:ext cx="6210300" cy="8241167"/>
          </a:xfrm>
          <a:prstGeom prst="rect">
            <a:avLst/>
          </a:prstGeom>
          <a:ln w="25400"/>
          <a:effectLst>
            <a:reflection blurRad="0" stA="50000" stPos="0" endA="0" endPos="40000" dist="0" dir="5400000" fadeDir="5400000" sx="100000" sy="-100000" kx="0" ky="0" algn="bl" rotWithShape="0"/>
          </a:effectLst>
        </p:spPr>
      </p:pic>
      <p:sp>
        <p:nvSpPr>
          <p:cNvPr id="176" name="How often at night when the heavens are bright with the light of the glittering stars,…"/>
          <p:cNvSpPr txBox="1"/>
          <p:nvPr>
            <p:ph type="body" sz="half" idx="1"/>
          </p:nvPr>
        </p:nvSpPr>
        <p:spPr>
          <a:xfrm>
            <a:off x="520700" y="139700"/>
            <a:ext cx="5816600" cy="6375400"/>
          </a:xfrm>
          <a:prstGeom prst="rect">
            <a:avLst/>
          </a:prstGeom>
        </p:spPr>
        <p:txBody>
          <a:bodyPr anchor="ctr"/>
          <a:lstStyle/>
          <a:p>
            <a:pPr>
              <a:spcBef>
                <a:spcPts val="0"/>
              </a:spcBef>
              <a:defRPr spc="-85" sz="4300">
                <a:solidFill>
                  <a:srgbClr val="FFFFFF"/>
                </a:solidFill>
                <a:latin typeface="Skia Bold"/>
                <a:ea typeface="Skia Bold"/>
                <a:cs typeface="Skia Bold"/>
                <a:sym typeface="Skia Bold"/>
              </a:defRPr>
            </a:pPr>
            <a:r>
              <a:t>How often at night when the heavens are bright with the light of the glittering stars,</a:t>
            </a:r>
          </a:p>
          <a:p>
            <a:pPr>
              <a:spcBef>
                <a:spcPts val="0"/>
              </a:spcBef>
              <a:defRPr spc="-85" sz="4300">
                <a:solidFill>
                  <a:srgbClr val="FFFFFF"/>
                </a:solidFill>
                <a:latin typeface="Skia Bold"/>
                <a:ea typeface="Skia Bold"/>
                <a:cs typeface="Skia Bold"/>
                <a:sym typeface="Skia Bold"/>
              </a:defRPr>
            </a:pPr>
          </a:p>
          <a:p>
            <a:pPr>
              <a:spcBef>
                <a:spcPts val="0"/>
              </a:spcBef>
              <a:defRPr spc="-85" sz="4300">
                <a:solidFill>
                  <a:srgbClr val="FFFFFF"/>
                </a:solidFill>
                <a:latin typeface="Skia Bold"/>
                <a:ea typeface="Skia Bold"/>
                <a:cs typeface="Skia Bold"/>
                <a:sym typeface="Skia Bold"/>
              </a:defRPr>
            </a:pPr>
            <a:r>
              <a:t>have I stood here amazed and asked as I gazed if their glory exceeds that of ours.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78" name="a9a985-20140925-bison11.jpg" descr="a9a985-20140925-bison11.jpg"/>
          <p:cNvPicPr>
            <a:picLocks noChangeAspect="1"/>
          </p:cNvPicPr>
          <p:nvPr>
            <p:ph type="pic" idx="14"/>
          </p:nvPr>
        </p:nvPicPr>
        <p:blipFill>
          <a:blip r:embed="rId2">
            <a:extLst/>
          </a:blip>
          <a:srcRect l="0" t="0" r="0" b="0"/>
          <a:stretch>
            <a:fillRect/>
          </a:stretch>
        </p:blipFill>
        <p:spPr>
          <a:xfrm>
            <a:off x="-1" y="3388574"/>
            <a:ext cx="13004801" cy="4981526"/>
          </a:xfrm>
          <a:prstGeom prst="rect">
            <a:avLst/>
          </a:prstGeom>
          <a:ln w="25400"/>
          <a:effectLst>
            <a:reflection blurRad="0" stA="50000" stPos="0" endA="0" endPos="40000" dist="0" dir="5400000" fadeDir="5400000" sx="100000" sy="-100000" kx="0" ky="0" algn="bl" rotWithShape="0"/>
          </a:effectLst>
        </p:spPr>
      </p:pic>
      <p:sp>
        <p:nvSpPr>
          <p:cNvPr id="179" name="Then I would not exchange my home on the range, where the deer and the antelope play;…"/>
          <p:cNvSpPr txBox="1"/>
          <p:nvPr>
            <p:ph type="body" sz="half" idx="1"/>
          </p:nvPr>
        </p:nvSpPr>
        <p:spPr>
          <a:xfrm>
            <a:off x="342900" y="139700"/>
            <a:ext cx="12319000" cy="3251200"/>
          </a:xfrm>
          <a:prstGeom prst="rect">
            <a:avLst/>
          </a:prstGeom>
        </p:spPr>
        <p:txBody>
          <a:bodyPr anchor="ctr"/>
          <a:lstStyle/>
          <a:p>
            <a:pPr algn="ctr" defTabSz="566674">
              <a:spcBef>
                <a:spcPts val="0"/>
              </a:spcBef>
              <a:defRPr spc="-83" sz="4171">
                <a:solidFill>
                  <a:srgbClr val="FFFFFF"/>
                </a:solidFill>
                <a:latin typeface="Skia Bold"/>
                <a:ea typeface="Skia Bold"/>
                <a:cs typeface="Skia Bold"/>
                <a:sym typeface="Skia Bold"/>
              </a:defRPr>
            </a:pPr>
            <a:r>
              <a:t>Then I would not exchange my home on the range, where the deer and the antelope play;</a:t>
            </a:r>
          </a:p>
          <a:p>
            <a:pPr algn="ctr" defTabSz="566674">
              <a:spcBef>
                <a:spcPts val="0"/>
              </a:spcBef>
              <a:defRPr spc="-83" sz="4171">
                <a:solidFill>
                  <a:srgbClr val="FFFFFF"/>
                </a:solidFill>
                <a:latin typeface="Skia Bold"/>
                <a:ea typeface="Skia Bold"/>
                <a:cs typeface="Skia Bold"/>
                <a:sym typeface="Skia Bold"/>
              </a:defRPr>
            </a:pPr>
          </a:p>
          <a:p>
            <a:pPr algn="ctr" defTabSz="566674">
              <a:spcBef>
                <a:spcPts val="0"/>
              </a:spcBef>
              <a:defRPr spc="-83" sz="4171">
                <a:solidFill>
                  <a:srgbClr val="FFFFFF"/>
                </a:solidFill>
                <a:latin typeface="Skia Bold"/>
                <a:ea typeface="Skia Bold"/>
                <a:cs typeface="Skia Bold"/>
                <a:sym typeface="Skia Bold"/>
              </a:defRPr>
            </a:pPr>
            <a:r>
              <a:t>Where seldom is heard a discouraging word and the skies are not cloudy all day.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81" name="3kw-Uqqp_400x400.jpg" descr="3kw-Uqqp_400x400.jpg"/>
          <p:cNvPicPr>
            <a:picLocks noChangeAspect="1"/>
          </p:cNvPicPr>
          <p:nvPr>
            <p:ph type="pic" idx="14"/>
          </p:nvPr>
        </p:nvPicPr>
        <p:blipFill>
          <a:blip r:embed="rId2">
            <a:extLst/>
          </a:blip>
          <a:srcRect l="0" t="7031" r="0" b="17968"/>
          <a:stretch>
            <a:fillRect/>
          </a:stretch>
        </p:blipFill>
        <p:spPr>
          <a:xfrm>
            <a:off x="0" y="0"/>
            <a:ext cx="13004800" cy="9753600"/>
          </a:xfrm>
          <a:prstGeom prst="rect">
            <a:avLst/>
          </a:prstGeom>
          <a:ln w="25400"/>
          <a:effectLst>
            <a:reflection blurRad="0" stA="50000" stPos="0" endA="0" endPos="40000" dist="0" dir="5400000" fadeDir="5400000" sx="100000" sy="-100000" kx="0" ky="0" algn="bl" rotWithShape="0"/>
          </a:effectLst>
        </p:spPr>
      </p:pic>
      <p:sp>
        <p:nvSpPr>
          <p:cNvPr id="182" name="The Lobster Quadrille"/>
          <p:cNvSpPr txBox="1"/>
          <p:nvPr>
            <p:ph type="title"/>
          </p:nvPr>
        </p:nvSpPr>
        <p:spPr>
          <a:xfrm>
            <a:off x="355600" y="8077200"/>
            <a:ext cx="12293600" cy="1104900"/>
          </a:xfrm>
          <a:prstGeom prst="rect">
            <a:avLst/>
          </a:prstGeom>
        </p:spPr>
        <p:txBody>
          <a:bodyPr/>
          <a:lstStyle>
            <a:lvl1pPr algn="r">
              <a:defRPr>
                <a:solidFill>
                  <a:srgbClr val="000000"/>
                </a:solidFill>
                <a:latin typeface="Skia Regular"/>
                <a:ea typeface="Skia Regular"/>
                <a:cs typeface="Skia Regular"/>
                <a:sym typeface="Skia Regular"/>
              </a:defRPr>
            </a:lvl1pPr>
          </a:lstStyle>
          <a:p>
            <a:pPr/>
            <a:r>
              <a:t>The Lobster Quadrille</a:t>
            </a:r>
          </a:p>
        </p:txBody>
      </p:sp>
      <p:sp>
        <p:nvSpPr>
          <p:cNvPr id="183" name="by Matthew Culloton"/>
          <p:cNvSpPr txBox="1"/>
          <p:nvPr>
            <p:ph type="body" sz="quarter" idx="1"/>
          </p:nvPr>
        </p:nvSpPr>
        <p:spPr>
          <a:xfrm>
            <a:off x="355600" y="9080500"/>
            <a:ext cx="12293600" cy="673100"/>
          </a:xfrm>
          <a:prstGeom prst="rect">
            <a:avLst/>
          </a:prstGeom>
        </p:spPr>
        <p:txBody>
          <a:bodyPr/>
          <a:lstStyle>
            <a:lvl1pPr algn="r">
              <a:lnSpc>
                <a:spcPct val="10000"/>
              </a:lnSpc>
              <a:spcBef>
                <a:spcPts val="3400"/>
              </a:spcBef>
              <a:defRPr sz="2500">
                <a:solidFill>
                  <a:srgbClr val="000000"/>
                </a:solidFill>
                <a:latin typeface="Skia Regular"/>
                <a:ea typeface="Skia Regular"/>
                <a:cs typeface="Skia Regular"/>
                <a:sym typeface="Skia Regular"/>
              </a:defRPr>
            </a:lvl1pPr>
          </a:lstStyle>
          <a:p>
            <a:pPr/>
            <a:r>
              <a:t>by Matthew Culloton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85" name="08-snail-cream.w700.h700.jpg" descr="08-snail-cream.w700.h700.jpg"/>
          <p:cNvPicPr>
            <a:picLocks noChangeAspect="1"/>
          </p:cNvPicPr>
          <p:nvPr>
            <p:ph type="pic" idx="14"/>
          </p:nvPr>
        </p:nvPicPr>
        <p:blipFill>
          <a:blip r:embed="rId2">
            <a:extLst/>
          </a:blip>
          <a:srcRect l="165" t="0" r="0" b="25071"/>
          <a:stretch>
            <a:fillRect/>
          </a:stretch>
        </p:blipFill>
        <p:spPr>
          <a:xfrm>
            <a:off x="-1" y="3575"/>
            <a:ext cx="13000985" cy="9757588"/>
          </a:xfrm>
          <a:prstGeom prst="rect">
            <a:avLst/>
          </a:prstGeom>
          <a:ln w="25400"/>
          <a:effectLst>
            <a:reflection blurRad="0" stA="50000" stPos="0" endA="0" endPos="40000" dist="0" dir="5400000" fadeDir="5400000" sx="100000" sy="-100000" kx="0" ky="0" algn="bl" rotWithShape="0"/>
          </a:effectLst>
        </p:spPr>
      </p:pic>
      <p:sp>
        <p:nvSpPr>
          <p:cNvPr id="186" name="&quot;Will you walk a little faster?&quot; said a whiting to a snail,…"/>
          <p:cNvSpPr txBox="1"/>
          <p:nvPr>
            <p:ph type="body" idx="1"/>
          </p:nvPr>
        </p:nvSpPr>
        <p:spPr>
          <a:xfrm>
            <a:off x="152400" y="203200"/>
            <a:ext cx="12700000" cy="44704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"Will you walk a little faster?" said a whiting to a snail,</a:t>
            </a:r>
          </a:p>
          <a:p>
            <a:pPr algn="ctr">
              <a:spcBef>
                <a:spcPts val="0"/>
              </a:spcBef>
              <a:defRPr spc="-79" sz="4000">
                <a:solidFill>
                  <a:srgbClr val="FFFFFF"/>
                </a:solidFill>
                <a:latin typeface="Skia Bold"/>
                <a:ea typeface="Skia Bold"/>
                <a:cs typeface="Skia Bold"/>
                <a:sym typeface="Skia Bold"/>
              </a:defRPr>
            </a:pPr>
            <a:r>
              <a:t>"There's a porpoise close behind us,</a:t>
            </a:r>
          </a:p>
          <a:p>
            <a:pPr algn="ctr">
              <a:spcBef>
                <a:spcPts val="0"/>
              </a:spcBef>
              <a:defRPr spc="-79" sz="4000">
                <a:solidFill>
                  <a:srgbClr val="FFFFFF"/>
                </a:solidFill>
                <a:latin typeface="Skia Bold"/>
                <a:ea typeface="Skia Bold"/>
                <a:cs typeface="Skia Bold"/>
                <a:sym typeface="Skia Bold"/>
              </a:defRPr>
            </a:pPr>
            <a:r>
              <a:t>and he's treading on my tail.</a:t>
            </a:r>
          </a:p>
          <a:p>
            <a:pPr algn="ctr">
              <a:spcBef>
                <a:spcPts val="0"/>
              </a:spcBef>
              <a:defRPr spc="-79" sz="4000">
                <a:solidFill>
                  <a:srgbClr val="FFFFFF"/>
                </a:solidFill>
                <a:latin typeface="Skia Bold"/>
                <a:ea typeface="Skia Bold"/>
                <a:cs typeface="Skia Bold"/>
                <a:sym typeface="Skia Bold"/>
              </a:defRPr>
            </a:pPr>
            <a:r>
              <a:t>See how eagerly the lobsters and turtles all advance!</a:t>
            </a:r>
          </a:p>
          <a:p>
            <a:pPr algn="ctr">
              <a:spcBef>
                <a:spcPts val="0"/>
              </a:spcBef>
              <a:defRPr spc="-79" sz="4000">
                <a:solidFill>
                  <a:srgbClr val="FFFFFF"/>
                </a:solidFill>
                <a:latin typeface="Skia Bold"/>
                <a:ea typeface="Skia Bold"/>
                <a:cs typeface="Skia Bold"/>
                <a:sym typeface="Skia Bold"/>
              </a:defRPr>
            </a:pPr>
            <a:r>
              <a:t>They are waiting on a shingle;</a:t>
            </a:r>
          </a:p>
          <a:p>
            <a:pPr algn="ctr">
              <a:spcBef>
                <a:spcPts val="0"/>
              </a:spcBef>
              <a:defRPr spc="-79" sz="4000">
                <a:solidFill>
                  <a:srgbClr val="FFFFFF"/>
                </a:solidFill>
                <a:latin typeface="Skia Bold"/>
                <a:ea typeface="Skia Bold"/>
                <a:cs typeface="Skia Bold"/>
                <a:sym typeface="Skia Bold"/>
              </a:defRPr>
            </a:pPr>
            <a:r>
              <a:t>will you come and join the dance?"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88" name="fishing-nets-484479_960_720.jpg" descr="fishing-nets-484479_960_720.jpg"/>
          <p:cNvPicPr>
            <a:picLocks noChangeAspect="1"/>
          </p:cNvPicPr>
          <p:nvPr>
            <p:ph type="pic" idx="14"/>
          </p:nvPr>
        </p:nvPicPr>
        <p:blipFill>
          <a:blip r:embed="rId2">
            <a:alphaModFix amt="68000"/>
            <a:extLst/>
          </a:blip>
          <a:srcRect l="5589" t="0" r="5589" b="0"/>
          <a:stretch>
            <a:fillRect/>
          </a:stretch>
        </p:blipFill>
        <p:spPr>
          <a:xfrm>
            <a:off x="-1" y="-5138"/>
            <a:ext cx="13017501" cy="9766301"/>
          </a:xfrm>
          <a:prstGeom prst="rect">
            <a:avLst/>
          </a:prstGeom>
          <a:ln w="25400"/>
          <a:effectLst>
            <a:reflection blurRad="0" stA="50000" stPos="0" endA="0" endPos="40000" dist="0" dir="5400000" fadeDir="5400000" sx="100000" sy="-100000" kx="0" ky="0" algn="bl" rotWithShape="0"/>
          </a:effectLst>
        </p:spPr>
      </p:pic>
      <p:sp>
        <p:nvSpPr>
          <p:cNvPr id="189" name="&quot;Will you, won't you, will you,…"/>
          <p:cNvSpPr txBox="1"/>
          <p:nvPr>
            <p:ph type="body" idx="1"/>
          </p:nvPr>
        </p:nvSpPr>
        <p:spPr>
          <a:xfrm>
            <a:off x="152400" y="203200"/>
            <a:ext cx="12700000" cy="4470400"/>
          </a:xfrm>
          <a:prstGeom prst="rect">
            <a:avLst/>
          </a:prstGeom>
        </p:spPr>
        <p:txBody>
          <a:bodyPr anchor="ctr"/>
          <a:lstStyle/>
          <a:p>
            <a:pPr algn="ctr">
              <a:spcBef>
                <a:spcPts val="0"/>
              </a:spcBef>
              <a:defRPr spc="-85" sz="4300">
                <a:solidFill>
                  <a:srgbClr val="FFFFFF"/>
                </a:solidFill>
                <a:latin typeface="Skia Bold"/>
                <a:ea typeface="Skia Bold"/>
                <a:cs typeface="Skia Bold"/>
                <a:sym typeface="Skia Bold"/>
              </a:defRPr>
            </a:pPr>
            <a:r>
              <a:t>"Will you, won't you, will you,</a:t>
            </a:r>
          </a:p>
          <a:p>
            <a:pPr algn="ctr">
              <a:spcBef>
                <a:spcPts val="0"/>
              </a:spcBef>
              <a:defRPr spc="-85" sz="4300">
                <a:solidFill>
                  <a:srgbClr val="FFFFFF"/>
                </a:solidFill>
                <a:latin typeface="Skia Bold"/>
                <a:ea typeface="Skia Bold"/>
                <a:cs typeface="Skia Bold"/>
                <a:sym typeface="Skia Bold"/>
              </a:defRPr>
            </a:pPr>
            <a:r>
              <a:t>won't you, won't you join the dance?"</a:t>
            </a:r>
          </a:p>
          <a:p>
            <a:pPr algn="ctr">
              <a:spcBef>
                <a:spcPts val="0"/>
              </a:spcBef>
              <a:defRPr spc="-85" sz="4300">
                <a:solidFill>
                  <a:srgbClr val="FFFFFF"/>
                </a:solidFill>
                <a:latin typeface="Skia Bold"/>
                <a:ea typeface="Skia Bold"/>
                <a:cs typeface="Skia Bold"/>
                <a:sym typeface="Skia Bold"/>
              </a:defRPr>
            </a:pPr>
          </a:p>
          <a:p>
            <a:pPr algn="ctr">
              <a:spcBef>
                <a:spcPts val="0"/>
              </a:spcBef>
              <a:defRPr spc="-85" sz="4300">
                <a:solidFill>
                  <a:srgbClr val="FFFFFF"/>
                </a:solidFill>
                <a:latin typeface="Skia Bold"/>
                <a:ea typeface="Skia Bold"/>
                <a:cs typeface="Skia Bold"/>
                <a:sym typeface="Skia Bold"/>
              </a:defRPr>
            </a:pPr>
            <a:r>
              <a:t>"You can really have no notion of how delightful it will be when they take us up and throw us,</a:t>
            </a:r>
          </a:p>
          <a:p>
            <a:pPr algn="ctr">
              <a:spcBef>
                <a:spcPts val="0"/>
              </a:spcBef>
              <a:defRPr spc="-85" sz="4300">
                <a:solidFill>
                  <a:srgbClr val="FFFFFF"/>
                </a:solidFill>
                <a:latin typeface="Skia Bold"/>
                <a:ea typeface="Skia Bold"/>
                <a:cs typeface="Skia Bold"/>
                <a:sym typeface="Skia Bold"/>
              </a:defRPr>
            </a:pPr>
            <a:r>
              <a:t>with the lobsters out to sea!"</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91" name="istockphoto-485493358-612x612.jpg" descr="istockphoto-485493358-612x612.jpg"/>
          <p:cNvPicPr>
            <a:picLocks noChangeAspect="1"/>
          </p:cNvPicPr>
          <p:nvPr>
            <p:ph type="pic" idx="14"/>
          </p:nvPr>
        </p:nvPicPr>
        <p:blipFill>
          <a:blip r:embed="rId2">
            <a:extLst/>
          </a:blip>
          <a:srcRect l="20183" t="13313" r="10146" b="11754"/>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192" name="But the snail replied,…"/>
          <p:cNvSpPr txBox="1"/>
          <p:nvPr>
            <p:ph type="body" sz="half" idx="1"/>
          </p:nvPr>
        </p:nvSpPr>
        <p:spPr>
          <a:xfrm>
            <a:off x="9220200" y="203200"/>
            <a:ext cx="3632200" cy="8305800"/>
          </a:xfrm>
          <a:prstGeom prst="rect">
            <a:avLst/>
          </a:prstGeom>
        </p:spPr>
        <p:txBody>
          <a:bodyPr anchor="ctr"/>
          <a:lstStyle/>
          <a:p>
            <a:pPr algn="ctr">
              <a:spcBef>
                <a:spcPts val="0"/>
              </a:spcBef>
              <a:defRPr spc="-74" sz="3700">
                <a:solidFill>
                  <a:srgbClr val="000000"/>
                </a:solidFill>
                <a:latin typeface="Skia Bold"/>
                <a:ea typeface="Skia Bold"/>
                <a:cs typeface="Skia Bold"/>
                <a:sym typeface="Skia Bold"/>
              </a:defRPr>
            </a:pPr>
            <a:r>
              <a:t>But the snail replied,</a:t>
            </a:r>
          </a:p>
          <a:p>
            <a:pPr algn="ctr">
              <a:spcBef>
                <a:spcPts val="0"/>
              </a:spcBef>
              <a:defRPr spc="-74" sz="3700">
                <a:solidFill>
                  <a:srgbClr val="000000"/>
                </a:solidFill>
                <a:latin typeface="Skia Bold"/>
                <a:ea typeface="Skia Bold"/>
                <a:cs typeface="Skia Bold"/>
                <a:sym typeface="Skia Bold"/>
              </a:defRPr>
            </a:pPr>
            <a:r>
              <a:t>"Too far! Too far!"</a:t>
            </a:r>
          </a:p>
          <a:p>
            <a:pPr algn="ctr">
              <a:spcBef>
                <a:spcPts val="0"/>
              </a:spcBef>
              <a:defRPr spc="-74" sz="3700">
                <a:solidFill>
                  <a:srgbClr val="000000"/>
                </a:solidFill>
                <a:latin typeface="Skia Bold"/>
                <a:ea typeface="Skia Bold"/>
                <a:cs typeface="Skia Bold"/>
                <a:sym typeface="Skia Bold"/>
              </a:defRPr>
            </a:pPr>
            <a:r>
              <a:t>and gave a look askance,</a:t>
            </a:r>
          </a:p>
          <a:p>
            <a:pPr algn="ctr">
              <a:spcBef>
                <a:spcPts val="0"/>
              </a:spcBef>
              <a:defRPr spc="-74" sz="3700">
                <a:solidFill>
                  <a:srgbClr val="000000"/>
                </a:solidFill>
                <a:latin typeface="Skia Bold"/>
                <a:ea typeface="Skia Bold"/>
                <a:cs typeface="Skia Bold"/>
                <a:sym typeface="Skia Bold"/>
              </a:defRPr>
            </a:pPr>
            <a:r>
              <a:t>said he thanked the whiting kindly,</a:t>
            </a:r>
          </a:p>
          <a:p>
            <a:pPr algn="ctr">
              <a:spcBef>
                <a:spcPts val="0"/>
              </a:spcBef>
              <a:defRPr spc="-74" sz="3700">
                <a:solidFill>
                  <a:srgbClr val="000000"/>
                </a:solidFill>
                <a:latin typeface="Skia Bold"/>
                <a:ea typeface="Skia Bold"/>
                <a:cs typeface="Skia Bold"/>
                <a:sym typeface="Skia Bold"/>
              </a:defRPr>
            </a:pPr>
            <a:r>
              <a:t>but he would not join the dance.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2018Bridges5.jpg" descr="2018Bridges5.jpg"/>
          <p:cNvPicPr>
            <a:picLocks noChangeAspect="1"/>
          </p:cNvPicPr>
          <p:nvPr/>
        </p:nvPicPr>
        <p:blipFill>
          <a:blip r:embed="rId2">
            <a:extLst/>
          </a:blip>
          <a:srcRect l="3848" t="1801" r="0" b="1861"/>
          <a:stretch>
            <a:fillRect/>
          </a:stretch>
        </p:blipFill>
        <p:spPr>
          <a:xfrm>
            <a:off x="0" y="0"/>
            <a:ext cx="13554472" cy="101854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425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94" name="file.jpg" descr="file.jpg"/>
          <p:cNvPicPr>
            <a:picLocks noChangeAspect="1"/>
          </p:cNvPicPr>
          <p:nvPr>
            <p:ph type="pic" idx="14"/>
          </p:nvPr>
        </p:nvPicPr>
        <p:blipFill>
          <a:blip r:embed="rId2">
            <a:extLst/>
          </a:blip>
          <a:srcRect l="0" t="0" r="0" b="0"/>
          <a:stretch>
            <a:fillRect/>
          </a:stretch>
        </p:blipFill>
        <p:spPr>
          <a:xfrm>
            <a:off x="0" y="1457276"/>
            <a:ext cx="9080500" cy="6841473"/>
          </a:xfrm>
          <a:prstGeom prst="rect">
            <a:avLst/>
          </a:prstGeom>
          <a:ln w="25400"/>
          <a:effectLst>
            <a:reflection blurRad="0" stA="50000" stPos="0" endA="0" endPos="40000" dist="0" dir="5400000" fadeDir="5400000" sx="100000" sy="-100000" kx="0" ky="0" algn="bl" rotWithShape="0"/>
          </a:effectLst>
        </p:spPr>
      </p:pic>
      <p:sp>
        <p:nvSpPr>
          <p:cNvPr id="195" name="Would not, could not, would not,…"/>
          <p:cNvSpPr txBox="1"/>
          <p:nvPr>
            <p:ph type="body" sz="half" idx="1"/>
          </p:nvPr>
        </p:nvSpPr>
        <p:spPr>
          <a:xfrm>
            <a:off x="9220200" y="203200"/>
            <a:ext cx="3632200" cy="8305800"/>
          </a:xfrm>
          <a:prstGeom prst="rect">
            <a:avLst/>
          </a:prstGeom>
        </p:spPr>
        <p:txBody>
          <a:bodyPr anchor="ctr"/>
          <a:lstStyle/>
          <a:p>
            <a:pPr algn="ctr">
              <a:spcBef>
                <a:spcPts val="0"/>
              </a:spcBef>
              <a:defRPr spc="-74" sz="3700">
                <a:solidFill>
                  <a:srgbClr val="000000"/>
                </a:solidFill>
                <a:latin typeface="Skia Bold"/>
                <a:ea typeface="Skia Bold"/>
                <a:cs typeface="Skia Bold"/>
                <a:sym typeface="Skia Bold"/>
              </a:defRPr>
            </a:pPr>
            <a:r>
              <a:t>Would not, could not, would not,</a:t>
            </a:r>
          </a:p>
          <a:p>
            <a:pPr algn="ctr">
              <a:spcBef>
                <a:spcPts val="0"/>
              </a:spcBef>
              <a:defRPr spc="-74" sz="3700">
                <a:solidFill>
                  <a:srgbClr val="000000"/>
                </a:solidFill>
                <a:latin typeface="Skia Bold"/>
                <a:ea typeface="Skia Bold"/>
                <a:cs typeface="Skia Bold"/>
                <a:sym typeface="Skia Bold"/>
              </a:defRPr>
            </a:pPr>
            <a:r>
              <a:t>could not, would not join the dance.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97" name="France_1920_800_homepage.jpg" descr="France_1920_800_homepage.jpg"/>
          <p:cNvPicPr>
            <a:picLocks noChangeAspect="1"/>
          </p:cNvPicPr>
          <p:nvPr>
            <p:ph type="pic" idx="14"/>
          </p:nvPr>
        </p:nvPicPr>
        <p:blipFill>
          <a:blip r:embed="rId2">
            <a:extLst/>
          </a:blip>
          <a:srcRect l="0" t="599" r="30" b="0"/>
          <a:stretch>
            <a:fillRect/>
          </a:stretch>
        </p:blipFill>
        <p:spPr>
          <a:xfrm>
            <a:off x="3964" y="3213321"/>
            <a:ext cx="13000836" cy="5385040"/>
          </a:xfrm>
          <a:prstGeom prst="rect">
            <a:avLst/>
          </a:prstGeom>
          <a:ln w="25400"/>
          <a:effectLst>
            <a:reflection blurRad="0" stA="50000" stPos="0" endA="0" endPos="40000" dist="0" dir="5400000" fadeDir="5400000" sx="100000" sy="-100000" kx="0" ky="0" algn="bl" rotWithShape="0"/>
          </a:effectLst>
        </p:spPr>
      </p:pic>
      <p:sp>
        <p:nvSpPr>
          <p:cNvPr id="198" name="&quot;What matters it how far we go?&quot;…"/>
          <p:cNvSpPr txBox="1"/>
          <p:nvPr>
            <p:ph type="body" idx="1"/>
          </p:nvPr>
        </p:nvSpPr>
        <p:spPr>
          <a:xfrm>
            <a:off x="609600" y="279400"/>
            <a:ext cx="12395200" cy="5867400"/>
          </a:xfrm>
          <a:prstGeom prst="rect">
            <a:avLst/>
          </a:prstGeom>
        </p:spPr>
        <p:txBody>
          <a:bodyPr anchor="ctr"/>
          <a:lstStyle/>
          <a:p>
            <a:pPr defTabSz="549148">
              <a:spcBef>
                <a:spcPts val="0"/>
              </a:spcBef>
              <a:defRPr spc="-94" sz="4700">
                <a:solidFill>
                  <a:srgbClr val="000000"/>
                </a:solidFill>
                <a:latin typeface="Skia Bold"/>
                <a:ea typeface="Skia Bold"/>
                <a:cs typeface="Skia Bold"/>
                <a:sym typeface="Skia Bold"/>
              </a:defRPr>
            </a:pPr>
            <a:r>
              <a:t>"What matters it how far we go?"</a:t>
            </a:r>
          </a:p>
          <a:p>
            <a:pPr defTabSz="549148">
              <a:spcBef>
                <a:spcPts val="0"/>
              </a:spcBef>
              <a:defRPr spc="-94" sz="4700">
                <a:solidFill>
                  <a:srgbClr val="000000"/>
                </a:solidFill>
                <a:latin typeface="Skia Bold"/>
                <a:ea typeface="Skia Bold"/>
                <a:cs typeface="Skia Bold"/>
                <a:sym typeface="Skia Bold"/>
              </a:defRPr>
            </a:pPr>
            <a:r>
              <a:t>his scaly friend replied.</a:t>
            </a:r>
          </a:p>
          <a:p>
            <a:pPr defTabSz="549148">
              <a:spcBef>
                <a:spcPts val="0"/>
              </a:spcBef>
              <a:defRPr spc="-94" sz="4700">
                <a:solidFill>
                  <a:srgbClr val="000000"/>
                </a:solidFill>
                <a:latin typeface="Skia Bold"/>
                <a:ea typeface="Skia Bold"/>
                <a:cs typeface="Skia Bold"/>
                <a:sym typeface="Skia Bold"/>
              </a:defRPr>
            </a:pPr>
          </a:p>
          <a:p>
            <a:pPr defTabSz="549148">
              <a:spcBef>
                <a:spcPts val="0"/>
              </a:spcBef>
              <a:defRPr spc="-94" sz="4700">
                <a:solidFill>
                  <a:srgbClr val="000000"/>
                </a:solidFill>
                <a:latin typeface="Skia Bold"/>
                <a:ea typeface="Skia Bold"/>
                <a:cs typeface="Skia Bold"/>
                <a:sym typeface="Skia Bold"/>
              </a:defRPr>
            </a:pPr>
            <a:r>
              <a:t>There is another shore you know,</a:t>
            </a:r>
          </a:p>
          <a:p>
            <a:pPr defTabSz="549148">
              <a:spcBef>
                <a:spcPts val="0"/>
              </a:spcBef>
              <a:defRPr spc="-94" sz="4700">
                <a:solidFill>
                  <a:srgbClr val="FFFFFF"/>
                </a:solidFill>
                <a:latin typeface="Skia Bold"/>
                <a:ea typeface="Skia Bold"/>
                <a:cs typeface="Skia Bold"/>
                <a:sym typeface="Skia Bold"/>
              </a:defRPr>
            </a:pPr>
            <a:r>
              <a:t>upon the other side.</a:t>
            </a:r>
          </a:p>
          <a:p>
            <a:pPr defTabSz="549148">
              <a:spcBef>
                <a:spcPts val="0"/>
              </a:spcBef>
              <a:defRPr spc="-94" sz="4700">
                <a:solidFill>
                  <a:srgbClr val="FFFFFF"/>
                </a:solidFill>
                <a:latin typeface="Skia Bold"/>
                <a:ea typeface="Skia Bold"/>
                <a:cs typeface="Skia Bold"/>
                <a:sym typeface="Skia Bold"/>
              </a:defRPr>
            </a:pPr>
          </a:p>
          <a:p>
            <a:pPr defTabSz="549148">
              <a:spcBef>
                <a:spcPts val="0"/>
              </a:spcBef>
              <a:defRPr spc="-94" sz="4700">
                <a:solidFill>
                  <a:srgbClr val="FFFFFF"/>
                </a:solidFill>
                <a:latin typeface="Skia Bold"/>
                <a:ea typeface="Skia Bold"/>
                <a:cs typeface="Skia Bold"/>
                <a:sym typeface="Skia Bold"/>
              </a:defRPr>
            </a:pPr>
            <a:r>
              <a:t>The further off from England,</a:t>
            </a:r>
          </a:p>
          <a:p>
            <a:pPr defTabSz="549148">
              <a:spcBef>
                <a:spcPts val="0"/>
              </a:spcBef>
              <a:defRPr spc="-94" sz="4700">
                <a:solidFill>
                  <a:srgbClr val="FFFFFF"/>
                </a:solidFill>
                <a:latin typeface="Skia Bold"/>
                <a:ea typeface="Skia Bold"/>
                <a:cs typeface="Skia Bold"/>
                <a:sym typeface="Skia Bold"/>
              </a:defRPr>
            </a:pPr>
            <a:r>
              <a:t>the nearer is to France.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00" name="22142239046_e493bf91ba_b.jpg" descr="22142239046_e493bf91ba_b.jpg"/>
          <p:cNvPicPr>
            <a:picLocks noChangeAspect="1"/>
          </p:cNvPicPr>
          <p:nvPr>
            <p:ph type="pic" idx="14"/>
          </p:nvPr>
        </p:nvPicPr>
        <p:blipFill>
          <a:blip r:embed="rId2">
            <a:extLst/>
          </a:blip>
          <a:srcRect l="0" t="14849" r="0" b="14849"/>
          <a:stretch>
            <a:fillRect/>
          </a:stretch>
        </p:blipFill>
        <p:spPr>
          <a:xfrm>
            <a:off x="-1" y="3213321"/>
            <a:ext cx="13004801" cy="6097983"/>
          </a:xfrm>
          <a:prstGeom prst="rect">
            <a:avLst/>
          </a:prstGeom>
          <a:ln w="25400"/>
          <a:effectLst>
            <a:reflection blurRad="0" stA="50000" stPos="0" endA="0" endPos="40000" dist="0" dir="5400000" fadeDir="5400000" sx="100000" sy="-100000" kx="0" ky="0" algn="bl" rotWithShape="0"/>
          </a:effectLst>
        </p:spPr>
      </p:pic>
      <p:sp>
        <p:nvSpPr>
          <p:cNvPr id="201" name="Then turn not pale, beloved snail,…"/>
          <p:cNvSpPr txBox="1"/>
          <p:nvPr>
            <p:ph type="body" idx="1"/>
          </p:nvPr>
        </p:nvSpPr>
        <p:spPr>
          <a:xfrm>
            <a:off x="0" y="-660400"/>
            <a:ext cx="13004800" cy="6324600"/>
          </a:xfrm>
          <a:prstGeom prst="rect">
            <a:avLst/>
          </a:prstGeom>
        </p:spPr>
        <p:txBody>
          <a:bodyPr anchor="ctr"/>
          <a:lstStyle/>
          <a:p>
            <a:pPr algn="ctr">
              <a:spcBef>
                <a:spcPts val="0"/>
              </a:spcBef>
              <a:defRPr spc="-100" sz="5000">
                <a:solidFill>
                  <a:srgbClr val="000000"/>
                </a:solidFill>
                <a:latin typeface="Skia Bold"/>
                <a:ea typeface="Skia Bold"/>
                <a:cs typeface="Skia Bold"/>
                <a:sym typeface="Skia Bold"/>
              </a:defRPr>
            </a:pPr>
            <a:r>
              <a:t>Then turn not pale, beloved snail,</a:t>
            </a:r>
          </a:p>
          <a:p>
            <a:pPr algn="ctr">
              <a:spcBef>
                <a:spcPts val="0"/>
              </a:spcBef>
              <a:defRPr spc="-100" sz="5000">
                <a:solidFill>
                  <a:srgbClr val="000000"/>
                </a:solidFill>
                <a:latin typeface="Skia Bold"/>
                <a:ea typeface="Skia Bold"/>
                <a:cs typeface="Skia Bold"/>
                <a:sym typeface="Skia Bold"/>
              </a:defRPr>
            </a:pPr>
            <a:r>
              <a:t>But come and join the dance!</a:t>
            </a:r>
          </a:p>
          <a:p>
            <a:pPr algn="ctr">
              <a:spcBef>
                <a:spcPts val="0"/>
              </a:spcBef>
              <a:defRPr spc="-100" sz="5000">
                <a:solidFill>
                  <a:srgbClr val="000000"/>
                </a:solidFill>
                <a:latin typeface="Skia Bold"/>
                <a:ea typeface="Skia Bold"/>
                <a:cs typeface="Skia Bold"/>
                <a:sym typeface="Skia Bold"/>
              </a:defRPr>
            </a:pPr>
          </a:p>
          <a:p>
            <a:pPr algn="ctr">
              <a:spcBef>
                <a:spcPts val="0"/>
              </a:spcBef>
              <a:defRPr spc="-100" sz="5000">
                <a:solidFill>
                  <a:srgbClr val="000000"/>
                </a:solidFill>
                <a:latin typeface="Skia Bold"/>
                <a:ea typeface="Skia Bold"/>
                <a:cs typeface="Skia Bold"/>
                <a:sym typeface="Skia Bold"/>
              </a:defRPr>
            </a:pPr>
            <a:r>
              <a:t>"Will you, won't you, will you,</a:t>
            </a:r>
          </a:p>
          <a:p>
            <a:pPr algn="ctr">
              <a:spcBef>
                <a:spcPts val="0"/>
              </a:spcBef>
              <a:defRPr spc="-100" sz="5000">
                <a:solidFill>
                  <a:srgbClr val="000000"/>
                </a:solidFill>
                <a:latin typeface="Skia Bold"/>
                <a:ea typeface="Skia Bold"/>
                <a:cs typeface="Skia Bold"/>
                <a:sym typeface="Skia Bold"/>
              </a:defRPr>
            </a:pPr>
            <a:r>
              <a:t>won't you, won't you join the dance?</a:t>
            </a:r>
          </a:p>
          <a:p>
            <a:pPr algn="ctr">
              <a:spcBef>
                <a:spcPts val="0"/>
              </a:spcBef>
              <a:defRPr spc="-84" sz="4200">
                <a:solidFill>
                  <a:srgbClr val="000000"/>
                </a:solidFill>
                <a:latin typeface="Skia Bold"/>
                <a:ea typeface="Skia Bold"/>
                <a:cs typeface="Skia Bold"/>
                <a:sym typeface="Skia Bold"/>
              </a:defRPr>
            </a:pPr>
            <a:r>
              <a:rPr spc="-100" sz="5000"/>
              <a:t>Oh, join the dance!</a:t>
            </a:r>
            <a:r>
              <a: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3" name="sunlight-full-screen-hd-desktop-background-wallpaper-free-2jlt1sa.jpg" descr="sunlight-full-screen-hd-desktop-background-wallpaper-free-2jlt1sa.jpg"/>
          <p:cNvPicPr>
            <a:picLocks noChangeAspect="1"/>
          </p:cNvPicPr>
          <p:nvPr>
            <p:ph type="pic" idx="14"/>
          </p:nvPr>
        </p:nvPicPr>
        <p:blipFill>
          <a:blip r:embed="rId2">
            <a:extLst/>
          </a:blip>
          <a:srcRect l="51" t="4227" r="51" b="4227"/>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204" name="O, Colored Earth"/>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O, Colored Earth</a:t>
            </a:r>
          </a:p>
        </p:txBody>
      </p:sp>
      <p:sp>
        <p:nvSpPr>
          <p:cNvPr id="205" name="by Steve Heitzeg"/>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Steve Heitzeg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7" name="1q41fpfdkhlsicrgffbs2n4pzlsmh0ze.jpg" descr="1q41fpfdkhlsicrgffbs2n4pzlsmh0ze.jpg"/>
          <p:cNvPicPr>
            <a:picLocks noChangeAspect="1"/>
          </p:cNvPicPr>
          <p:nvPr>
            <p:ph type="pic" idx="14"/>
          </p:nvPr>
        </p:nvPicPr>
        <p:blipFill>
          <a:blip r:embed="rId2">
            <a:alphaModFix amt="50000"/>
            <a:extLst/>
          </a:blip>
          <a:srcRect l="6663" t="0" r="6663" b="0"/>
          <a:stretch>
            <a:fillRect/>
          </a:stretch>
        </p:blipFill>
        <p:spPr>
          <a:xfrm>
            <a:off x="-63500" y="-12700"/>
            <a:ext cx="13131800" cy="8521700"/>
          </a:xfrm>
          <a:prstGeom prst="rect">
            <a:avLst/>
          </a:prstGeom>
          <a:ln w="25400"/>
          <a:effectLst>
            <a:reflection blurRad="0" stA="50000" stPos="0" endA="0" endPos="40000" dist="0" dir="5400000" fadeDir="5400000" sx="100000" sy="-100000" kx="0" ky="0" algn="bl" rotWithShape="0"/>
          </a:effectLst>
        </p:spPr>
      </p:pic>
      <p:sp>
        <p:nvSpPr>
          <p:cNvPr id="208" name="Black white red brown yellow birth,…"/>
          <p:cNvSpPr txBox="1"/>
          <p:nvPr>
            <p:ph type="body" idx="1"/>
          </p:nvPr>
        </p:nvSpPr>
        <p:spPr>
          <a:xfrm>
            <a:off x="152400" y="279400"/>
            <a:ext cx="127000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Black white red brown yellow birth,</a:t>
            </a:r>
          </a:p>
          <a:p>
            <a:pPr algn="ctr">
              <a:lnSpc>
                <a:spcPct val="110000"/>
              </a:lnSpc>
              <a:defRPr sz="5000">
                <a:solidFill>
                  <a:srgbClr val="FFFFFF"/>
                </a:solidFill>
                <a:latin typeface="Skia Bold"/>
                <a:ea typeface="Skia Bold"/>
                <a:cs typeface="Skia Bold"/>
                <a:sym typeface="Skia Bold"/>
              </a:defRPr>
            </a:pPr>
            <a:r>
              <a:t>Blue and green, o colored earth</a:t>
            </a:r>
          </a:p>
          <a:p>
            <a:pPr algn="ctr">
              <a:lnSpc>
                <a:spcPct val="110000"/>
              </a:lnSpc>
              <a:defRPr sz="5000">
                <a:solidFill>
                  <a:srgbClr val="FFFFFF"/>
                </a:solidFill>
                <a:latin typeface="Skia Bold"/>
                <a:ea typeface="Skia Bold"/>
                <a:cs typeface="Skia Bold"/>
                <a:sym typeface="Skia Bold"/>
              </a:defRPr>
            </a:pPr>
            <a:r>
              <a:t>Sister Rain, Brother Stone,</a:t>
            </a:r>
          </a:p>
          <a:p>
            <a:pPr algn="ctr">
              <a:lnSpc>
                <a:spcPct val="110000"/>
              </a:lnSpc>
              <a:defRPr sz="5000">
                <a:solidFill>
                  <a:srgbClr val="FFFFFF"/>
                </a:solidFill>
                <a:latin typeface="Skia Bold"/>
                <a:ea typeface="Skia Bold"/>
                <a:cs typeface="Skia Bold"/>
                <a:sym typeface="Skia Bold"/>
              </a:defRPr>
            </a:pPr>
            <a:r>
              <a:t>Bring us back to our true home.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0" name="Autumn-Road.jpg" descr="Autumn-Road.jpg"/>
          <p:cNvPicPr>
            <a:picLocks noChangeAspect="1"/>
          </p:cNvPicPr>
          <p:nvPr>
            <p:ph type="pic" idx="14"/>
          </p:nvPr>
        </p:nvPicPr>
        <p:blipFill>
          <a:blip r:embed="rId2">
            <a:alphaModFix amt="63000"/>
            <a:extLst/>
          </a:blip>
          <a:srcRect l="0" t="1376" r="0" b="1376"/>
          <a:stretch>
            <a:fillRect/>
          </a:stretch>
        </p:blipFill>
        <p:spPr>
          <a:xfrm>
            <a:off x="-63500" y="-12700"/>
            <a:ext cx="13131800" cy="8521700"/>
          </a:xfrm>
          <a:prstGeom prst="rect">
            <a:avLst/>
          </a:prstGeom>
          <a:ln w="25400"/>
          <a:effectLst>
            <a:reflection blurRad="0" stA="50000" stPos="0" endA="0" endPos="40000" dist="0" dir="5400000" fadeDir="5400000" sx="100000" sy="-100000" kx="0" ky="0" algn="bl" rotWithShape="0"/>
          </a:effectLst>
        </p:spPr>
      </p:pic>
      <p:sp>
        <p:nvSpPr>
          <p:cNvPr id="211" name="What can I, a single soul,…"/>
          <p:cNvSpPr txBox="1"/>
          <p:nvPr>
            <p:ph type="body" idx="1"/>
          </p:nvPr>
        </p:nvSpPr>
        <p:spPr>
          <a:xfrm>
            <a:off x="152400" y="228600"/>
            <a:ext cx="12700000" cy="82296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What can I, a single soul,</a:t>
            </a:r>
          </a:p>
          <a:p>
            <a:pPr algn="ctr">
              <a:lnSpc>
                <a:spcPct val="110000"/>
              </a:lnSpc>
              <a:defRPr sz="5000">
                <a:solidFill>
                  <a:srgbClr val="FFFFFF"/>
                </a:solidFill>
                <a:latin typeface="Skia Bold"/>
                <a:ea typeface="Skia Bold"/>
                <a:cs typeface="Skia Bold"/>
                <a:sym typeface="Skia Bold"/>
              </a:defRPr>
            </a:pPr>
            <a:r>
              <a:t>Do for those I don't even know?</a:t>
            </a:r>
          </a:p>
          <a:p>
            <a:pPr algn="ctr">
              <a:lnSpc>
                <a:spcPct val="110000"/>
              </a:lnSpc>
              <a:defRPr sz="5000">
                <a:solidFill>
                  <a:srgbClr val="FFFFFF"/>
                </a:solidFill>
                <a:latin typeface="Skia Bold"/>
                <a:ea typeface="Skia Bold"/>
                <a:cs typeface="Skia Bold"/>
                <a:sym typeface="Skia Bold"/>
              </a:defRPr>
            </a:pPr>
            <a:r>
              <a:t>O, I shall sing, and I shall work</a:t>
            </a:r>
          </a:p>
          <a:p>
            <a:pPr algn="ctr">
              <a:lnSpc>
                <a:spcPct val="110000"/>
              </a:lnSpc>
              <a:defRPr sz="5000">
                <a:solidFill>
                  <a:srgbClr val="FFFFFF"/>
                </a:solidFill>
                <a:latin typeface="Skia Bold"/>
                <a:ea typeface="Skia Bold"/>
                <a:cs typeface="Skia Bold"/>
                <a:sym typeface="Skia Bold"/>
              </a:defRPr>
            </a:pPr>
            <a:r>
              <a:t>for peace on earth until all are free.</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3" name="winter.jpg" descr="winter.jpg"/>
          <p:cNvPicPr>
            <a:picLocks noChangeAspect="1"/>
          </p:cNvPicPr>
          <p:nvPr>
            <p:ph type="pic" idx="14"/>
          </p:nvPr>
        </p:nvPicPr>
        <p:blipFill>
          <a:blip r:embed="rId2">
            <a:alphaModFix amt="73000"/>
            <a:extLst/>
          </a:blip>
          <a:srcRect l="6663" t="0" r="6663" b="0"/>
          <a:stretch>
            <a:fillRect/>
          </a:stretch>
        </p:blipFill>
        <p:spPr>
          <a:xfrm>
            <a:off x="-63500" y="-12700"/>
            <a:ext cx="13131800" cy="8521700"/>
          </a:xfrm>
          <a:prstGeom prst="rect">
            <a:avLst/>
          </a:prstGeom>
          <a:ln w="25400"/>
          <a:effectLst>
            <a:reflection blurRad="0" stA="50000" stPos="0" endA="0" endPos="40000" dist="0" dir="5400000" fadeDir="5400000" sx="100000" sy="-100000" kx="0" ky="0" algn="bl" rotWithShape="0"/>
          </a:effectLst>
        </p:spPr>
      </p:pic>
      <p:sp>
        <p:nvSpPr>
          <p:cNvPr id="214" name="Peace and love, love and peace,…"/>
          <p:cNvSpPr txBox="1"/>
          <p:nvPr>
            <p:ph type="body" idx="1"/>
          </p:nvPr>
        </p:nvSpPr>
        <p:spPr>
          <a:xfrm>
            <a:off x="152400" y="381000"/>
            <a:ext cx="127000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Peace and love, love and peace,</a:t>
            </a:r>
          </a:p>
          <a:p>
            <a:pPr algn="ctr">
              <a:lnSpc>
                <a:spcPct val="110000"/>
              </a:lnSpc>
              <a:defRPr sz="5000">
                <a:solidFill>
                  <a:srgbClr val="FFFFFF"/>
                </a:solidFill>
                <a:latin typeface="Skia Bold"/>
                <a:ea typeface="Skia Bold"/>
                <a:cs typeface="Skia Bold"/>
                <a:sym typeface="Skia Bold"/>
              </a:defRPr>
            </a:pPr>
            <a:r>
              <a:t>the earth is waiting.</a:t>
            </a:r>
          </a:p>
          <a:p>
            <a:pPr algn="ctr">
              <a:lnSpc>
                <a:spcPct val="110000"/>
              </a:lnSpc>
              <a:defRPr sz="5000">
                <a:solidFill>
                  <a:srgbClr val="FFFFFF"/>
                </a:solidFill>
                <a:latin typeface="Skia Bold"/>
                <a:ea typeface="Skia Bold"/>
                <a:cs typeface="Skia Bold"/>
                <a:sym typeface="Skia Bold"/>
              </a:defRPr>
            </a:pPr>
            <a:r>
              <a:t>help one another</a:t>
            </a:r>
          </a:p>
          <a:p>
            <a:pPr algn="ctr">
              <a:lnSpc>
                <a:spcPct val="110000"/>
              </a:lnSpc>
              <a:defRPr sz="5000">
                <a:solidFill>
                  <a:srgbClr val="FFFFFF"/>
                </a:solidFill>
                <a:latin typeface="Skia Bold"/>
                <a:ea typeface="Skia Bold"/>
                <a:cs typeface="Skia Bold"/>
                <a:sym typeface="Skia Bold"/>
              </a:defRPr>
            </a:pPr>
            <a:r>
              <a:t>the earth is waiting</a:t>
            </a:r>
          </a:p>
          <a:p>
            <a:pPr algn="ctr">
              <a:lnSpc>
                <a:spcPct val="110000"/>
              </a:lnSpc>
              <a:defRPr sz="3300">
                <a:solidFill>
                  <a:srgbClr val="FFFFFF"/>
                </a:solidFill>
                <a:latin typeface="Skia Bold"/>
                <a:ea typeface="Skia Bold"/>
                <a:cs typeface="Skia Bold"/>
                <a:sym typeface="Skia Bold"/>
              </a:defRPr>
            </a:pPr>
            <a:r>
              <a:rPr sz="5000"/>
              <a:t>Peace and love</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6" name="summer.jpg" descr="summer.jpg"/>
          <p:cNvPicPr>
            <a:picLocks noChangeAspect="1"/>
          </p:cNvPicPr>
          <p:nvPr>
            <p:ph type="pic" idx="14"/>
          </p:nvPr>
        </p:nvPicPr>
        <p:blipFill>
          <a:blip r:embed="rId2">
            <a:alphaModFix amt="79000"/>
            <a:extLst/>
          </a:blip>
          <a:srcRect l="10714" t="0" r="10714" b="0"/>
          <a:stretch>
            <a:fillRect/>
          </a:stretch>
        </p:blipFill>
        <p:spPr>
          <a:xfrm>
            <a:off x="-63500" y="-12700"/>
            <a:ext cx="13131800" cy="8521700"/>
          </a:xfrm>
          <a:prstGeom prst="rect">
            <a:avLst/>
          </a:prstGeom>
          <a:ln w="25400"/>
          <a:effectLst>
            <a:reflection blurRad="0" stA="50000" stPos="0" endA="0" endPos="40000" dist="0" dir="5400000" fadeDir="5400000" sx="100000" sy="-100000" kx="0" ky="0" algn="bl" rotWithShape="0"/>
          </a:effectLst>
        </p:spPr>
      </p:pic>
      <p:sp>
        <p:nvSpPr>
          <p:cNvPr id="217" name="No more war. No more fear.…"/>
          <p:cNvSpPr txBox="1"/>
          <p:nvPr>
            <p:ph type="body" idx="1"/>
          </p:nvPr>
        </p:nvSpPr>
        <p:spPr>
          <a:xfrm>
            <a:off x="152400" y="381000"/>
            <a:ext cx="127000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No more war. No more fear.</a:t>
            </a:r>
          </a:p>
          <a:p>
            <a:pPr algn="ctr">
              <a:lnSpc>
                <a:spcPct val="110000"/>
              </a:lnSpc>
              <a:defRPr sz="5000">
                <a:solidFill>
                  <a:srgbClr val="FFFFFF"/>
                </a:solidFill>
                <a:latin typeface="Skia Bold"/>
                <a:ea typeface="Skia Bold"/>
                <a:cs typeface="Skia Bold"/>
                <a:sym typeface="Skia Bold"/>
              </a:defRPr>
            </a:pPr>
            <a:r>
              <a:t>May hunger soon disappear.</a:t>
            </a:r>
          </a:p>
          <a:p>
            <a:pPr algn="ctr">
              <a:lnSpc>
                <a:spcPct val="110000"/>
              </a:lnSpc>
              <a:defRPr sz="5000">
                <a:solidFill>
                  <a:srgbClr val="FFFFFF"/>
                </a:solidFill>
                <a:latin typeface="Skia Bold"/>
                <a:ea typeface="Skia Bold"/>
                <a:cs typeface="Skia Bold"/>
                <a:sym typeface="Skia Bold"/>
              </a:defRPr>
            </a:pPr>
            <a:r>
              <a:t>No more doubt, no more lies.</a:t>
            </a:r>
          </a:p>
          <a:p>
            <a:pPr algn="ctr">
              <a:lnSpc>
                <a:spcPct val="110000"/>
              </a:lnSpc>
              <a:defRPr sz="5000">
                <a:solidFill>
                  <a:srgbClr val="FFFFFF"/>
                </a:solidFill>
                <a:latin typeface="Skia Bold"/>
                <a:ea typeface="Skia Bold"/>
                <a:cs typeface="Skia Bold"/>
                <a:sym typeface="Skia Bold"/>
              </a:defRPr>
            </a:pPr>
            <a:r>
              <a:t>Only truth shall free the cries.</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9" name="sunlight-full-screen-hd-desktop-background-wallpaper-free-2jlt1sa.jpg" descr="sunlight-full-screen-hd-desktop-background-wallpaper-free-2jlt1sa.jpg"/>
          <p:cNvPicPr>
            <a:picLocks noChangeAspect="1"/>
          </p:cNvPicPr>
          <p:nvPr>
            <p:ph type="pic" idx="14"/>
          </p:nvPr>
        </p:nvPicPr>
        <p:blipFill>
          <a:blip r:embed="rId2">
            <a:alphaModFix amt="47000"/>
            <a:extLst/>
          </a:blip>
          <a:srcRect l="6663" t="0" r="6663" b="0"/>
          <a:stretch>
            <a:fillRect/>
          </a:stretch>
        </p:blipFill>
        <p:spPr>
          <a:xfrm>
            <a:off x="-63500" y="-12700"/>
            <a:ext cx="13131800" cy="8521700"/>
          </a:xfrm>
          <a:prstGeom prst="rect">
            <a:avLst/>
          </a:prstGeom>
          <a:ln w="25400"/>
          <a:effectLst>
            <a:reflection blurRad="0" stA="50000" stPos="0" endA="0" endPos="40000" dist="0" dir="5400000" fadeDir="5400000" sx="100000" sy="-100000" kx="0" ky="0" algn="bl" rotWithShape="0"/>
          </a:effectLst>
        </p:spPr>
      </p:pic>
      <p:sp>
        <p:nvSpPr>
          <p:cNvPr id="220" name="Only hope, only dreams…"/>
          <p:cNvSpPr txBox="1"/>
          <p:nvPr>
            <p:ph type="body" idx="1"/>
          </p:nvPr>
        </p:nvSpPr>
        <p:spPr>
          <a:xfrm>
            <a:off x="152400" y="381000"/>
            <a:ext cx="127000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Only hope, only dreams</a:t>
            </a:r>
          </a:p>
          <a:p>
            <a:pPr algn="ctr">
              <a:lnSpc>
                <a:spcPct val="110000"/>
              </a:lnSpc>
              <a:defRPr sz="5000">
                <a:solidFill>
                  <a:srgbClr val="FFFFFF"/>
                </a:solidFill>
                <a:latin typeface="Skia Bold"/>
                <a:ea typeface="Skia Bold"/>
                <a:cs typeface="Skia Bold"/>
                <a:sym typeface="Skia Bold"/>
              </a:defRPr>
            </a:pPr>
            <a:r>
              <a:t>can erase the tears and screams.</a:t>
            </a:r>
          </a:p>
          <a:p>
            <a:pPr algn="ctr">
              <a:lnSpc>
                <a:spcPct val="110000"/>
              </a:lnSpc>
              <a:defRPr sz="5000">
                <a:solidFill>
                  <a:srgbClr val="FFFFFF"/>
                </a:solidFill>
                <a:latin typeface="Skia Bold"/>
                <a:ea typeface="Skia Bold"/>
                <a:cs typeface="Skia Bold"/>
                <a:sym typeface="Skia Bold"/>
              </a:defRPr>
            </a:pPr>
          </a:p>
          <a:p>
            <a:pPr algn="ctr">
              <a:lnSpc>
                <a:spcPct val="110000"/>
              </a:lnSpc>
              <a:defRPr sz="5000">
                <a:solidFill>
                  <a:srgbClr val="FFFFFF"/>
                </a:solidFill>
                <a:latin typeface="Skia Bold"/>
                <a:ea typeface="Skia Bold"/>
                <a:cs typeface="Skia Bold"/>
                <a:sym typeface="Skia Bold"/>
              </a:defRPr>
            </a:pPr>
            <a:r>
              <a:t>O, I shall sing and I shall work</a:t>
            </a:r>
          </a:p>
          <a:p>
            <a:pPr algn="ctr">
              <a:lnSpc>
                <a:spcPct val="110000"/>
              </a:lnSpc>
              <a:defRPr sz="5000">
                <a:solidFill>
                  <a:srgbClr val="FFFFFF"/>
                </a:solidFill>
                <a:latin typeface="Skia Bold"/>
                <a:ea typeface="Skia Bold"/>
                <a:cs typeface="Skia Bold"/>
                <a:sym typeface="Skia Bold"/>
              </a:defRPr>
            </a:pPr>
            <a:r>
              <a:t>for peace on earth until all are free.</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2" name="27493-Minnesota-Landscape-Arboretum.jpg" descr="27493-Minnesota-Landscape-Arboretum.jpg"/>
          <p:cNvPicPr>
            <a:picLocks noChangeAspect="1"/>
          </p:cNvPicPr>
          <p:nvPr>
            <p:ph type="pic" idx="14"/>
          </p:nvPr>
        </p:nvPicPr>
        <p:blipFill>
          <a:blip r:embed="rId2">
            <a:extLst/>
          </a:blip>
          <a:srcRect l="0" t="4227" r="0" b="4227"/>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223" name="Sing Creations Music On"/>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Sing Creations Music On</a:t>
            </a:r>
          </a:p>
        </p:txBody>
      </p:sp>
      <p:sp>
        <p:nvSpPr>
          <p:cNvPr id="224" name="By Stephen Paulus"/>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Stephen Paulus</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9" name="o-TALKING-TO-KIDS-ABOUT-RACE-facebook.jpg" descr="o-TALKING-TO-KIDS-ABOUT-RACE-facebook.jpg"/>
          <p:cNvPicPr>
            <a:picLocks noChangeAspect="1"/>
          </p:cNvPicPr>
          <p:nvPr>
            <p:ph type="pic" idx="14"/>
          </p:nvPr>
        </p:nvPicPr>
        <p:blipFill>
          <a:blip r:embed="rId2">
            <a:extLst/>
          </a:blip>
          <a:srcRect l="0" t="15749" r="0" b="15749"/>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140" name="I Started Out Singing"/>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I Started Out Singing</a:t>
            </a:r>
          </a:p>
        </p:txBody>
      </p:sp>
      <p:sp>
        <p:nvSpPr>
          <p:cNvPr id="141" name="by Jocelyn Hagen"/>
          <p:cNvSpPr txBox="1"/>
          <p:nvPr>
            <p:ph type="body" sz="quarter" idx="1"/>
          </p:nvPr>
        </p:nvSpPr>
        <p:spPr>
          <a:xfrm>
            <a:off x="342900" y="79121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Jocelyn Hagen</a:t>
            </a:r>
          </a:p>
        </p:txBody>
      </p:sp>
    </p:spTree>
  </p:cSld>
  <p:clrMapOvr>
    <a:masterClrMapping/>
  </p:clrMapOvr>
  <mc:AlternateContent xmlns:mc="http://schemas.openxmlformats.org/markup-compatibility/2006">
    <mc:Choice xmlns:p14="http://schemas.microsoft.com/office/powerpoint/2010/main" Requires="p14">
      <p:transition spd="slow" advClick="1" p14:dur="2000">
        <p:fade thruBlk="1"/>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6" name="resize.jpg" descr="resize.jpg"/>
          <p:cNvPicPr>
            <a:picLocks noChangeAspect="1"/>
          </p:cNvPicPr>
          <p:nvPr>
            <p:ph type="pic" idx="14"/>
          </p:nvPr>
        </p:nvPicPr>
        <p:blipFill>
          <a:blip r:embed="rId2">
            <a:extLst/>
          </a:blip>
          <a:srcRect l="0" t="1440" r="0" b="1440"/>
          <a:stretch>
            <a:fillRect/>
          </a:stretch>
        </p:blipFill>
        <p:spPr>
          <a:xfrm>
            <a:off x="825500" y="825500"/>
            <a:ext cx="11213892" cy="7277100"/>
          </a:xfrm>
          <a:prstGeom prst="rect">
            <a:avLst/>
          </a:prstGeom>
          <a:ln w="25400"/>
          <a:effectLst>
            <a:reflection blurRad="0" stA="50000" stPos="0" endA="0" endPos="40000" dist="0" dir="5400000" fadeDir="5400000" sx="100000" sy="-100000" kx="0" ky="0" algn="bl" rotWithShape="0"/>
          </a:effectLst>
        </p:spPr>
      </p:pic>
      <p:sp>
        <p:nvSpPr>
          <p:cNvPr id="227" name="Sing creations music on."/>
          <p:cNvSpPr txBox="1"/>
          <p:nvPr>
            <p:ph type="body" idx="1"/>
          </p:nvPr>
        </p:nvSpPr>
        <p:spPr>
          <a:xfrm>
            <a:off x="4368800" y="914400"/>
            <a:ext cx="7543800" cy="8178800"/>
          </a:xfrm>
          <a:prstGeom prst="rect">
            <a:avLst/>
          </a:prstGeom>
        </p:spPr>
        <p:txBody>
          <a:bodyPr/>
          <a:lstStyle>
            <a:lvl1pPr algn="ctr">
              <a:lnSpc>
                <a:spcPct val="110000"/>
              </a:lnSpc>
              <a:defRPr sz="5000">
                <a:solidFill>
                  <a:srgbClr val="FFFFFF"/>
                </a:solidFill>
                <a:latin typeface="Skia Bold"/>
                <a:ea typeface="Skia Bold"/>
                <a:cs typeface="Skia Bold"/>
                <a:sym typeface="Skia Bold"/>
              </a:defRPr>
            </a:lvl1pPr>
          </a:lstStyle>
          <a:p>
            <a:pPr/>
            <a:r>
              <a:t>Sing creations music on.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9" name="resize.jpg" descr="resize.jpg"/>
          <p:cNvPicPr>
            <a:picLocks noChangeAspect="1"/>
          </p:cNvPicPr>
          <p:nvPr>
            <p:ph type="pic" idx="14"/>
          </p:nvPr>
        </p:nvPicPr>
        <p:blipFill>
          <a:blip r:embed="rId2">
            <a:extLst/>
          </a:blip>
          <a:srcRect l="0" t="1440" r="0" b="1440"/>
          <a:stretch>
            <a:fillRect/>
          </a:stretch>
        </p:blipFill>
        <p:spPr>
          <a:xfrm>
            <a:off x="825500" y="825500"/>
            <a:ext cx="11213892" cy="7277100"/>
          </a:xfrm>
          <a:prstGeom prst="rect">
            <a:avLst/>
          </a:prstGeom>
          <a:ln w="25400"/>
          <a:effectLst>
            <a:reflection blurRad="0" stA="50000" stPos="0" endA="0" endPos="40000" dist="0" dir="5400000" fadeDir="5400000" sx="100000" sy="-100000" kx="0" ky="0" algn="bl" rotWithShape="0"/>
          </a:effectLst>
        </p:spPr>
      </p:pic>
      <p:sp>
        <p:nvSpPr>
          <p:cNvPr id="230" name="Nature's glee is in every mood and on eternity.…"/>
          <p:cNvSpPr txBox="1"/>
          <p:nvPr>
            <p:ph type="body" idx="1"/>
          </p:nvPr>
        </p:nvSpPr>
        <p:spPr>
          <a:xfrm>
            <a:off x="4572000" y="787400"/>
            <a:ext cx="75438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Nature's glee is in every mood and on eternity.</a:t>
            </a:r>
          </a:p>
          <a:p>
            <a:pPr algn="ctr">
              <a:lnSpc>
                <a:spcPct val="110000"/>
              </a:lnSpc>
              <a:defRPr sz="5000">
                <a:solidFill>
                  <a:srgbClr val="FFFFFF"/>
                </a:solidFill>
                <a:latin typeface="Skia Bold"/>
                <a:ea typeface="Skia Bold"/>
                <a:cs typeface="Skia Bold"/>
                <a:sym typeface="Skia Bold"/>
              </a:defRPr>
            </a:pPr>
            <a:r>
              <a:t>Nature's universal tongue.</a:t>
            </a:r>
          </a:p>
          <a:p>
            <a:pPr algn="ctr">
              <a:lnSpc>
                <a:spcPct val="110000"/>
              </a:lnSpc>
              <a:defRPr sz="5000">
                <a:solidFill>
                  <a:srgbClr val="FFFFFF"/>
                </a:solidFill>
                <a:latin typeface="Skia Bold"/>
                <a:ea typeface="Skia Bold"/>
                <a:cs typeface="Skia Bold"/>
                <a:sym typeface="Skia Bold"/>
              </a:defRPr>
            </a:pPr>
            <a:r>
              <a:t>Sing and hear.</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2" name="2rt83xa7oh301.jpg" descr="2rt83xa7oh301.jpg"/>
          <p:cNvPicPr>
            <a:picLocks noChangeAspect="1"/>
          </p:cNvPicPr>
          <p:nvPr>
            <p:ph type="pic" idx="14"/>
          </p:nvPr>
        </p:nvPicPr>
        <p:blipFill>
          <a:blip r:embed="rId2">
            <a:alphaModFix amt="78000"/>
            <a:extLst/>
          </a:blip>
          <a:srcRect l="33" t="1440" r="33" b="1440"/>
          <a:stretch>
            <a:fillRect/>
          </a:stretch>
        </p:blipFill>
        <p:spPr>
          <a:xfrm>
            <a:off x="558800" y="469900"/>
            <a:ext cx="11879289" cy="7708900"/>
          </a:xfrm>
          <a:prstGeom prst="rect">
            <a:avLst/>
          </a:prstGeom>
          <a:ln w="25400"/>
          <a:effectLst>
            <a:reflection blurRad="0" stA="50000" stPos="0" endA="0" endPos="40000" dist="0" dir="5400000" fadeDir="5400000" sx="100000" sy="-100000" kx="0" ky="0" algn="bl" rotWithShape="0"/>
          </a:effectLst>
        </p:spPr>
      </p:pic>
      <p:sp>
        <p:nvSpPr>
          <p:cNvPr id="233" name="Songs I've heard and felt and seen everywhere!…"/>
          <p:cNvSpPr txBox="1"/>
          <p:nvPr>
            <p:ph type="body" idx="1"/>
          </p:nvPr>
        </p:nvSpPr>
        <p:spPr>
          <a:xfrm>
            <a:off x="5969000" y="495300"/>
            <a:ext cx="62230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Songs I've heard and felt and seen everywhere!</a:t>
            </a:r>
          </a:p>
          <a:p>
            <a:pPr algn="ctr">
              <a:lnSpc>
                <a:spcPct val="110000"/>
              </a:lnSpc>
              <a:defRPr sz="5000">
                <a:solidFill>
                  <a:srgbClr val="FFFFFF"/>
                </a:solidFill>
                <a:latin typeface="Skia Bold"/>
                <a:ea typeface="Skia Bold"/>
                <a:cs typeface="Skia Bold"/>
                <a:sym typeface="Skia Bold"/>
              </a:defRPr>
            </a:pPr>
            <a:r>
              <a:t>Songs like the grass are evergreen everywhere!</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5" name="img_2016-02_Winter-Phenomenons_light-pillars_Pinkerton_X.jpg" descr="img_2016-02_Winter-Phenomenons_light-pillars_Pinkerton_X.jpg"/>
          <p:cNvPicPr>
            <a:picLocks noChangeAspect="1"/>
          </p:cNvPicPr>
          <p:nvPr>
            <p:ph type="pic" idx="14"/>
          </p:nvPr>
        </p:nvPicPr>
        <p:blipFill>
          <a:blip r:embed="rId2">
            <a:extLst/>
          </a:blip>
          <a:srcRect l="10" t="1366" r="10" b="1366"/>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36" name="The giver said live and be and they had faith forever!…"/>
          <p:cNvSpPr txBox="1"/>
          <p:nvPr>
            <p:ph type="body" sz="half" idx="1"/>
          </p:nvPr>
        </p:nvSpPr>
        <p:spPr>
          <a:xfrm>
            <a:off x="6680200" y="381000"/>
            <a:ext cx="5918200" cy="8178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The giver said live and be and they had faith forever!</a:t>
            </a:r>
          </a:p>
          <a:p>
            <a:pPr algn="ctr">
              <a:lnSpc>
                <a:spcPct val="110000"/>
              </a:lnSpc>
              <a:defRPr sz="5000">
                <a:solidFill>
                  <a:srgbClr val="FFFFFF"/>
                </a:solidFill>
                <a:latin typeface="Skia Bold"/>
                <a:ea typeface="Skia Bold"/>
                <a:cs typeface="Skia Bold"/>
                <a:sym typeface="Skia Bold"/>
              </a:defRPr>
            </a:pPr>
            <a:r>
              <a:t>Songs I've heard and felt everywhere.</a:t>
            </a:r>
          </a:p>
          <a:p>
            <a:pPr algn="ctr">
              <a:lnSpc>
                <a:spcPct val="110000"/>
              </a:lnSpc>
              <a:defRPr sz="5000">
                <a:solidFill>
                  <a:srgbClr val="FFFFFF"/>
                </a:solidFill>
                <a:latin typeface="Skia Bold"/>
                <a:ea typeface="Skia Bold"/>
                <a:cs typeface="Skia Bold"/>
                <a:sym typeface="Skia Bold"/>
              </a:defRPr>
            </a:pPr>
            <a:r>
              <a:t>Sing creations music on.</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8" name="minnesota-lake-itasca-state-park-skies-and-clouds-over-the-lake.jpg" descr="minnesota-lake-itasca-state-park-skies-and-clouds-over-the-lake.jpg"/>
          <p:cNvPicPr>
            <a:picLocks noChangeAspect="1"/>
          </p:cNvPicPr>
          <p:nvPr>
            <p:ph type="pic" idx="14"/>
          </p:nvPr>
        </p:nvPicPr>
        <p:blipFill>
          <a:blip r:embed="rId2">
            <a:alphaModFix amt="68000"/>
            <a:extLst/>
          </a:blip>
          <a:srcRect l="32" t="1233" r="32" b="1233"/>
          <a:stretch>
            <a:fillRect/>
          </a:stretch>
        </p:blipFill>
        <p:spPr>
          <a:xfrm>
            <a:off x="554011" y="565960"/>
            <a:ext cx="12044390" cy="7816040"/>
          </a:xfrm>
          <a:prstGeom prst="rect">
            <a:avLst/>
          </a:prstGeom>
          <a:ln w="25400"/>
          <a:effectLst>
            <a:reflection blurRad="0" stA="50000" stPos="0" endA="0" endPos="40000" dist="0" dir="5400000" fadeDir="5400000" sx="100000" sy="-100000" kx="0" ky="0" algn="bl" rotWithShape="0"/>
          </a:effectLst>
        </p:spPr>
      </p:pic>
      <p:sp>
        <p:nvSpPr>
          <p:cNvPr id="239" name="Nature's glee is in every mood and on.…"/>
          <p:cNvSpPr txBox="1"/>
          <p:nvPr>
            <p:ph type="body" sz="half" idx="1"/>
          </p:nvPr>
        </p:nvSpPr>
        <p:spPr>
          <a:xfrm>
            <a:off x="558800" y="1016000"/>
            <a:ext cx="12039600" cy="2794000"/>
          </a:xfrm>
          <a:prstGeom prst="rect">
            <a:avLst/>
          </a:prstGeom>
        </p:spPr>
        <p:txBody>
          <a:bodyPr/>
          <a:lstStyle/>
          <a:p>
            <a:pPr algn="ctr" defTabSz="496570">
              <a:lnSpc>
                <a:spcPct val="110000"/>
              </a:lnSpc>
              <a:spcBef>
                <a:spcPts val="800"/>
              </a:spcBef>
              <a:defRPr sz="4250">
                <a:solidFill>
                  <a:srgbClr val="FFFFFF"/>
                </a:solidFill>
                <a:latin typeface="Skia Bold"/>
                <a:ea typeface="Skia Bold"/>
                <a:cs typeface="Skia Bold"/>
                <a:sym typeface="Skia Bold"/>
              </a:defRPr>
            </a:pPr>
            <a:r>
              <a:t>Nature's glee is in every mood and on.</a:t>
            </a:r>
          </a:p>
          <a:p>
            <a:pPr algn="ctr" defTabSz="496570">
              <a:lnSpc>
                <a:spcPct val="110000"/>
              </a:lnSpc>
              <a:spcBef>
                <a:spcPts val="800"/>
              </a:spcBef>
              <a:defRPr sz="4250">
                <a:solidFill>
                  <a:srgbClr val="FFFFFF"/>
                </a:solidFill>
                <a:latin typeface="Skia Bold"/>
                <a:ea typeface="Skia Bold"/>
                <a:cs typeface="Skia Bold"/>
                <a:sym typeface="Skia Bold"/>
              </a:defRPr>
            </a:pPr>
            <a:r>
              <a:t>Songs I've heard and felt and seen everywhere.</a:t>
            </a:r>
          </a:p>
          <a:p>
            <a:pPr algn="ctr" defTabSz="496570">
              <a:lnSpc>
                <a:spcPct val="110000"/>
              </a:lnSpc>
              <a:spcBef>
                <a:spcPts val="800"/>
              </a:spcBef>
              <a:defRPr sz="4250">
                <a:solidFill>
                  <a:srgbClr val="FFFFFF"/>
                </a:solidFill>
                <a:latin typeface="Skia Bold"/>
                <a:ea typeface="Skia Bold"/>
                <a:cs typeface="Skia Bold"/>
                <a:sym typeface="Skia Bold"/>
              </a:defRPr>
            </a:pPr>
            <a:r>
              <a:t>Sing creations music on.</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1" name="sagitta-constellation-with-beautiful-bright-stars-vector-9177377.jpg" descr="sagitta-constellation-with-beautiful-bright-stars-vector-9177377.jpg"/>
          <p:cNvPicPr>
            <a:picLocks noChangeAspect="1"/>
          </p:cNvPicPr>
          <p:nvPr>
            <p:ph type="pic" idx="14"/>
          </p:nvPr>
        </p:nvPicPr>
        <p:blipFill>
          <a:blip r:embed="rId2">
            <a:extLst/>
          </a:blip>
          <a:srcRect l="0" t="0" r="0" b="26340"/>
          <a:stretch>
            <a:fillRect/>
          </a:stretch>
        </p:blipFill>
        <p:spPr>
          <a:xfrm>
            <a:off x="2324100" y="598856"/>
            <a:ext cx="7878544" cy="6271845"/>
          </a:xfrm>
          <a:prstGeom prst="rect">
            <a:avLst/>
          </a:prstGeom>
          <a:ln w="25400"/>
          <a:effectLst>
            <a:reflection blurRad="0" stA="50000" stPos="0" endA="0" endPos="40000" dist="0" dir="5400000" fadeDir="5400000" sx="100000" sy="-100000" kx="0" ky="0" algn="bl" rotWithShape="0"/>
          </a:effectLst>
        </p:spPr>
      </p:pic>
      <p:sp>
        <p:nvSpPr>
          <p:cNvPr id="242" name="Sagitta"/>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Sagitta</a:t>
            </a:r>
          </a:p>
        </p:txBody>
      </p:sp>
      <p:sp>
        <p:nvSpPr>
          <p:cNvPr id="243" name="by Mary Ellen Childs…"/>
          <p:cNvSpPr txBox="1"/>
          <p:nvPr>
            <p:ph type="body" sz="quarter" idx="1"/>
          </p:nvPr>
        </p:nvSpPr>
        <p:spPr>
          <a:xfrm>
            <a:off x="355600" y="8001000"/>
            <a:ext cx="12293600" cy="1536700"/>
          </a:xfrm>
          <a:prstGeom prst="rect">
            <a:avLst/>
          </a:prstGeom>
        </p:spPr>
        <p:txBody>
          <a:bodyPr/>
          <a:lstStyle/>
          <a:p>
            <a:pPr>
              <a:lnSpc>
                <a:spcPct val="10000"/>
              </a:lnSpc>
              <a:spcBef>
                <a:spcPts val="3400"/>
              </a:spcBef>
              <a:defRPr sz="2500">
                <a:solidFill>
                  <a:srgbClr val="C0EDFE"/>
                </a:solidFill>
                <a:latin typeface="Skia Regular"/>
                <a:ea typeface="Skia Regular"/>
                <a:cs typeface="Skia Regular"/>
                <a:sym typeface="Skia Regular"/>
              </a:defRPr>
            </a:pPr>
            <a:r>
              <a:t>by Mary Ellen Childs</a:t>
            </a:r>
          </a:p>
          <a:p>
            <a:pPr>
              <a:lnSpc>
                <a:spcPct val="10000"/>
              </a:lnSpc>
              <a:spcBef>
                <a:spcPts val="3400"/>
              </a:spcBef>
              <a:defRPr sz="2500">
                <a:solidFill>
                  <a:srgbClr val="C0EDFE"/>
                </a:solidFill>
                <a:latin typeface="Skia Regular"/>
                <a:ea typeface="Skia Regular"/>
                <a:cs typeface="Skia Regular"/>
                <a:sym typeface="Skia Regular"/>
              </a:defRPr>
            </a:pPr>
          </a:p>
          <a:p>
            <a:pPr>
              <a:lnSpc>
                <a:spcPct val="10000"/>
              </a:lnSpc>
              <a:spcBef>
                <a:spcPts val="3400"/>
              </a:spcBef>
              <a:defRPr sz="2500">
                <a:solidFill>
                  <a:srgbClr val="C0EDFE"/>
                </a:solidFill>
                <a:latin typeface="Skia Regular"/>
                <a:ea typeface="Skia Regular"/>
                <a:cs typeface="Skia Regular"/>
                <a:sym typeface="Skia Regular"/>
              </a:defRPr>
            </a:pPr>
            <a:r>
              <a:t>Alyssa Northrop &amp; Molly Maillette, dancers</a:t>
            </a:r>
          </a:p>
        </p:txBody>
      </p:sp>
    </p:spTree>
  </p:cSld>
  <p:clrMapOvr>
    <a:masterClrMapping/>
  </p:clrMapOvr>
  <mc:AlternateContent xmlns:mc="http://schemas.openxmlformats.org/markup-compatibility/2006">
    <mc:Choice xmlns:p14="http://schemas.microsoft.com/office/powerpoint/2010/main" Requires="p14">
      <p:transition spd="slow" advClick="1" p14:dur="60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5" name="sky.jpg" descr="sky.jpg"/>
          <p:cNvPicPr>
            <a:picLocks noChangeAspect="1"/>
          </p:cNvPicPr>
          <p:nvPr>
            <p:ph type="pic" idx="14"/>
          </p:nvPr>
        </p:nvPicPr>
        <p:blipFill>
          <a:blip r:embed="rId2">
            <a:extLst/>
          </a:blip>
          <a:srcRect l="0" t="15655" r="0" b="15655"/>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246" name="To See the Sky"/>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To See the Sky</a:t>
            </a:r>
          </a:p>
        </p:txBody>
      </p:sp>
      <p:sp>
        <p:nvSpPr>
          <p:cNvPr id="247" name="By Jocelyn Hagen"/>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Jocelyn Hagen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9" name="oak.jpg" descr="oak.jpg"/>
          <p:cNvPicPr>
            <a:picLocks noChangeAspect="1"/>
          </p:cNvPicPr>
          <p:nvPr>
            <p:ph type="pic" idx="14"/>
          </p:nvPr>
        </p:nvPicPr>
        <p:blipFill>
          <a:blip r:embed="rId2">
            <a:extLst/>
          </a:blip>
          <a:srcRect l="6076" t="1" r="6076" b="1"/>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50" name="One by one,…"/>
          <p:cNvSpPr txBox="1"/>
          <p:nvPr>
            <p:ph type="body" idx="1"/>
          </p:nvPr>
        </p:nvSpPr>
        <p:spPr>
          <a:xfrm>
            <a:off x="571500" y="698500"/>
            <a:ext cx="7416800" cy="7670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One by one,</a:t>
            </a:r>
          </a:p>
          <a:p>
            <a:pPr algn="ctr">
              <a:lnSpc>
                <a:spcPct val="110000"/>
              </a:lnSpc>
              <a:defRPr sz="5000">
                <a:solidFill>
                  <a:srgbClr val="FFFFFF"/>
                </a:solidFill>
                <a:latin typeface="Skia Bold"/>
                <a:ea typeface="Skia Bold"/>
                <a:cs typeface="Skia Bold"/>
                <a:sym typeface="Skia Bold"/>
              </a:defRPr>
            </a:pPr>
            <a:r>
              <a:t>like leaves from a tree,</a:t>
            </a:r>
          </a:p>
          <a:p>
            <a:pPr algn="ctr">
              <a:lnSpc>
                <a:spcPct val="110000"/>
              </a:lnSpc>
              <a:defRPr sz="5000">
                <a:solidFill>
                  <a:srgbClr val="FFFFFF"/>
                </a:solidFill>
                <a:latin typeface="Skia Bold"/>
                <a:ea typeface="Skia Bold"/>
                <a:cs typeface="Skia Bold"/>
                <a:sym typeface="Skia Bold"/>
              </a:defRPr>
            </a:pPr>
            <a:r>
              <a:t>All my faiths have forsaken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2" name="GALLERY-14070-IMG-60847.jpg" descr="GALLERY-14070-IMG-60847.jpg"/>
          <p:cNvPicPr>
            <a:picLocks noChangeAspect="1"/>
          </p:cNvPicPr>
          <p:nvPr>
            <p:ph type="pic" idx="14"/>
          </p:nvPr>
        </p:nvPicPr>
        <p:blipFill>
          <a:blip r:embed="rId2">
            <a:extLst/>
          </a:blip>
          <a:srcRect l="6647" t="1" r="6647" b="1"/>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53" name="But the stars above my head burn in white and…"/>
          <p:cNvSpPr txBox="1"/>
          <p:nvPr>
            <p:ph type="body" idx="1"/>
          </p:nvPr>
        </p:nvSpPr>
        <p:spPr>
          <a:xfrm>
            <a:off x="571500" y="698500"/>
            <a:ext cx="8966200" cy="7670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But the stars above my head burn in white and</a:t>
            </a:r>
          </a:p>
          <a:p>
            <a:pPr algn="ctr">
              <a:lnSpc>
                <a:spcPct val="110000"/>
              </a:lnSpc>
              <a:defRPr sz="5000">
                <a:solidFill>
                  <a:srgbClr val="FFFFFF"/>
                </a:solidFill>
                <a:latin typeface="Skia Bold"/>
                <a:ea typeface="Skia Bold"/>
                <a:cs typeface="Skia Bold"/>
                <a:sym typeface="Skia Bold"/>
              </a:defRPr>
            </a:pPr>
            <a:r>
              <a:t>delicate red,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5" name="grass-sprouting.jpg" descr="grass-sprouting.jpg"/>
          <p:cNvPicPr>
            <a:picLocks noChangeAspect="1"/>
          </p:cNvPicPr>
          <p:nvPr>
            <p:ph type="pic" idx="14"/>
          </p:nvPr>
        </p:nvPicPr>
        <p:blipFill>
          <a:blip r:embed="rId2">
            <a:alphaModFix amt="71000"/>
            <a:extLst/>
          </a:blip>
          <a:srcRect l="10" t="1366" r="10" b="1366"/>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56" name="And beneath my feet the earth brings the sturdy grass to birth."/>
          <p:cNvSpPr txBox="1"/>
          <p:nvPr>
            <p:ph type="body" sz="half" idx="1"/>
          </p:nvPr>
        </p:nvSpPr>
        <p:spPr>
          <a:xfrm>
            <a:off x="571500" y="698500"/>
            <a:ext cx="5918200" cy="7670800"/>
          </a:xfrm>
          <a:prstGeom prst="rect">
            <a:avLst/>
          </a:prstGeom>
        </p:spPr>
        <p:txBody>
          <a:bodyPr/>
          <a:lstStyle>
            <a:lvl1pPr algn="ctr">
              <a:lnSpc>
                <a:spcPct val="110000"/>
              </a:lnSpc>
              <a:defRPr sz="5000">
                <a:solidFill>
                  <a:srgbClr val="FFFFFF"/>
                </a:solidFill>
                <a:latin typeface="Skia Bold"/>
                <a:ea typeface="Skia Bold"/>
                <a:cs typeface="Skia Bold"/>
                <a:sym typeface="Skia Bold"/>
              </a:defRPr>
            </a:lvl1pPr>
          </a:lstStyle>
          <a:p>
            <a:pPr/>
            <a:r>
              <a:t>And beneath my feet the earth brings the sturdy grass to birth.</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3" name="black-baby-photo-gallery-ba-photos-jo-frances-wellington-award-winning-photographer.jpg" descr="black-baby-photo-gallery-ba-photos-jo-frances-wellington-award-winning-photographer.jpg"/>
          <p:cNvPicPr>
            <a:picLocks noChangeAspect="1"/>
          </p:cNvPicPr>
          <p:nvPr>
            <p:ph type="pic" idx="14"/>
          </p:nvPr>
        </p:nvPicPr>
        <p:blipFill>
          <a:blip r:embed="rId2">
            <a:extLst/>
          </a:blip>
          <a:srcRect l="0" t="7897" r="0" b="7897"/>
          <a:stretch>
            <a:fillRect/>
          </a:stretch>
        </p:blipFill>
        <p:spPr>
          <a:xfrm>
            <a:off x="6794500" y="763775"/>
            <a:ext cx="6210300" cy="3742950"/>
          </a:xfrm>
          <a:prstGeom prst="rect">
            <a:avLst/>
          </a:prstGeom>
          <a:ln w="25400"/>
          <a:effectLst>
            <a:reflection blurRad="0" stA="16000" stPos="0" endA="0" endPos="40000" dist="0" dir="5400000" fadeDir="5400000" sx="100000" sy="-100000" kx="0" ky="0" algn="bl" rotWithShape="0"/>
          </a:effectLst>
        </p:spPr>
      </p:pic>
      <p:sp>
        <p:nvSpPr>
          <p:cNvPr id="144" name="I started out singing…"/>
          <p:cNvSpPr txBox="1"/>
          <p:nvPr>
            <p:ph type="body" sz="half" idx="1"/>
          </p:nvPr>
        </p:nvSpPr>
        <p:spPr>
          <a:xfrm>
            <a:off x="355600" y="533400"/>
            <a:ext cx="6235700" cy="7937500"/>
          </a:xfrm>
          <a:prstGeom prst="rect">
            <a:avLst/>
          </a:prstGeom>
        </p:spPr>
        <p:txBody>
          <a:bodyPr/>
          <a:lstStyle/>
          <a:p>
            <a:pPr>
              <a:spcBef>
                <a:spcPts val="0"/>
              </a:spcBef>
              <a:defRPr spc="-94" sz="4700">
                <a:solidFill>
                  <a:srgbClr val="FFFFFF"/>
                </a:solidFill>
                <a:latin typeface="Skia Bold"/>
                <a:ea typeface="Skia Bold"/>
                <a:cs typeface="Skia Bold"/>
                <a:sym typeface="Skia Bold"/>
              </a:defRPr>
            </a:pPr>
            <a:r>
              <a:t>I started out singing</a:t>
            </a:r>
          </a:p>
          <a:p>
            <a:pPr>
              <a:spcBef>
                <a:spcPts val="0"/>
              </a:spcBef>
              <a:defRPr spc="-94" sz="4700">
                <a:solidFill>
                  <a:srgbClr val="FFFFFF"/>
                </a:solidFill>
                <a:latin typeface="Skia Bold"/>
                <a:ea typeface="Skia Bold"/>
                <a:cs typeface="Skia Bold"/>
                <a:sym typeface="Skia Bold"/>
              </a:defRPr>
            </a:pPr>
          </a:p>
          <a:p>
            <a:pPr>
              <a:spcBef>
                <a:spcPts val="0"/>
              </a:spcBef>
              <a:defRPr spc="-94" sz="4700">
                <a:solidFill>
                  <a:srgbClr val="FFFFFF"/>
                </a:solidFill>
                <a:latin typeface="Skia Bold"/>
                <a:ea typeface="Skia Bold"/>
                <a:cs typeface="Skia Bold"/>
                <a:sym typeface="Skia Bold"/>
              </a:defRPr>
            </a:pPr>
            <a:r>
              <a:t>oh yes oh yes</a:t>
            </a:r>
          </a:p>
          <a:p>
            <a:pPr>
              <a:spcBef>
                <a:spcPts val="0"/>
              </a:spcBef>
              <a:defRPr spc="-94" sz="4700">
                <a:solidFill>
                  <a:srgbClr val="FFFFFF"/>
                </a:solidFill>
                <a:latin typeface="Skia Bold"/>
                <a:ea typeface="Skia Bold"/>
                <a:cs typeface="Skia Bold"/>
                <a:sym typeface="Skia Bold"/>
              </a:defRPr>
            </a:pPr>
          </a:p>
          <a:p>
            <a:pPr>
              <a:spcBef>
                <a:spcPts val="0"/>
              </a:spcBef>
              <a:defRPr spc="-94" sz="4700">
                <a:solidFill>
                  <a:srgbClr val="FFFFFF"/>
                </a:solidFill>
                <a:latin typeface="Skia Bold"/>
                <a:ea typeface="Skia Bold"/>
                <a:cs typeface="Skia Bold"/>
                <a:sym typeface="Skia Bold"/>
              </a:defRPr>
            </a:pPr>
            <a:r>
              <a:t>in a voice as clear</a:t>
            </a:r>
          </a:p>
          <a:p>
            <a:pPr>
              <a:spcBef>
                <a:spcPts val="0"/>
              </a:spcBef>
              <a:defRPr spc="-94" sz="4700">
                <a:solidFill>
                  <a:srgbClr val="FFFFFF"/>
                </a:solidFill>
                <a:latin typeface="Skia Bold"/>
                <a:ea typeface="Skia Bold"/>
                <a:cs typeface="Skia Bold"/>
                <a:sym typeface="Skia Bold"/>
              </a:defRPr>
            </a:pPr>
            <a:r>
              <a:t>as a penny and a dime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8" name="fireflies.jpg" descr="fireflies.jpg"/>
          <p:cNvPicPr>
            <a:picLocks noChangeAspect="1"/>
          </p:cNvPicPr>
          <p:nvPr>
            <p:ph type="pic" idx="14"/>
          </p:nvPr>
        </p:nvPicPr>
        <p:blipFill>
          <a:blip r:embed="rId2">
            <a:extLst/>
          </a:blip>
          <a:srcRect l="10" t="1287" r="10" b="1287"/>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59" name="I who was content to be but a silken-singing tree, but a rustle of delight in the wistful heart of night,"/>
          <p:cNvSpPr txBox="1"/>
          <p:nvPr>
            <p:ph type="body" sz="half" idx="1"/>
          </p:nvPr>
        </p:nvSpPr>
        <p:spPr>
          <a:xfrm>
            <a:off x="952500" y="4178300"/>
            <a:ext cx="8407400" cy="4140200"/>
          </a:xfrm>
          <a:prstGeom prst="rect">
            <a:avLst/>
          </a:prstGeom>
        </p:spPr>
        <p:txBody>
          <a:bodyPr/>
          <a:lstStyle>
            <a:lvl1pPr algn="ctr">
              <a:lnSpc>
                <a:spcPct val="110000"/>
              </a:lnSpc>
              <a:defRPr sz="5000">
                <a:solidFill>
                  <a:srgbClr val="FFFFFF"/>
                </a:solidFill>
                <a:latin typeface="Skia Bold"/>
                <a:ea typeface="Skia Bold"/>
                <a:cs typeface="Skia Bold"/>
                <a:sym typeface="Skia Bold"/>
              </a:defRPr>
            </a:lvl1pPr>
          </a:lstStyle>
          <a:p>
            <a:pPr/>
            <a:r>
              <a:t>I who was content to be but a silken-singing tree, but a rustle of delight in the wistful heart of night,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1" name="dew.jpg" descr="dew.jpg"/>
          <p:cNvPicPr>
            <a:picLocks noChangeAspect="1"/>
          </p:cNvPicPr>
          <p:nvPr>
            <p:ph type="pic" idx="14"/>
          </p:nvPr>
        </p:nvPicPr>
        <p:blipFill>
          <a:blip r:embed="rId2">
            <a:extLst/>
          </a:blip>
          <a:srcRect l="10" t="1130" r="10" b="1130"/>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62" name="I have lost the leaves that knew the touch of rain and weight of dew."/>
          <p:cNvSpPr txBox="1"/>
          <p:nvPr>
            <p:ph type="body" sz="half" idx="1"/>
          </p:nvPr>
        </p:nvSpPr>
        <p:spPr>
          <a:xfrm>
            <a:off x="571500" y="698500"/>
            <a:ext cx="5918200" cy="7670800"/>
          </a:xfrm>
          <a:prstGeom prst="rect">
            <a:avLst/>
          </a:prstGeom>
        </p:spPr>
        <p:txBody>
          <a:bodyPr/>
          <a:lstStyle>
            <a:lvl1pPr algn="ctr">
              <a:lnSpc>
                <a:spcPct val="110000"/>
              </a:lnSpc>
              <a:defRPr sz="5000">
                <a:solidFill>
                  <a:srgbClr val="FFFFFF"/>
                </a:solidFill>
                <a:latin typeface="Skia Bold"/>
                <a:ea typeface="Skia Bold"/>
                <a:cs typeface="Skia Bold"/>
                <a:sym typeface="Skia Bold"/>
              </a:defRPr>
            </a:lvl1pPr>
          </a:lstStyle>
          <a:p>
            <a:pPr/>
            <a:r>
              <a:t>I have lost the leaves that knew the touch of rain and weight of dew.</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4" name="tree.jpg" descr="tree.jpg"/>
          <p:cNvPicPr>
            <a:picLocks noChangeAspect="1"/>
          </p:cNvPicPr>
          <p:nvPr>
            <p:ph type="pic" idx="14"/>
          </p:nvPr>
        </p:nvPicPr>
        <p:blipFill>
          <a:blip r:embed="rId2">
            <a:alphaModFix amt="58999"/>
            <a:extLst/>
          </a:blip>
          <a:srcRect l="10" t="1287" r="10" b="1287"/>
          <a:stretch>
            <a:fillRect/>
          </a:stretch>
        </p:blipFill>
        <p:spPr>
          <a:xfrm>
            <a:off x="573998" y="622570"/>
            <a:ext cx="11859303" cy="7695930"/>
          </a:xfrm>
          <a:prstGeom prst="rect">
            <a:avLst/>
          </a:prstGeom>
          <a:ln w="25400"/>
          <a:effectLst>
            <a:reflection blurRad="0" stA="50000" stPos="0" endA="0" endPos="40000" dist="0" dir="5400000" fadeDir="5400000" sx="100000" sy="-100000" kx="0" ky="0" algn="bl" rotWithShape="0"/>
          </a:effectLst>
        </p:spPr>
      </p:pic>
      <p:sp>
        <p:nvSpPr>
          <p:cNvPr id="265" name="Blinded by a leafy crown…"/>
          <p:cNvSpPr txBox="1"/>
          <p:nvPr>
            <p:ph type="body" sz="half" idx="1"/>
          </p:nvPr>
        </p:nvSpPr>
        <p:spPr>
          <a:xfrm>
            <a:off x="876300" y="4203700"/>
            <a:ext cx="11099800" cy="41656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Blinded by a leafy crown</a:t>
            </a:r>
          </a:p>
          <a:p>
            <a:pPr algn="ctr">
              <a:lnSpc>
                <a:spcPct val="110000"/>
              </a:lnSpc>
              <a:defRPr sz="5000">
                <a:solidFill>
                  <a:srgbClr val="FFFFFF"/>
                </a:solidFill>
                <a:latin typeface="Skia Bold"/>
                <a:ea typeface="Skia Bold"/>
                <a:cs typeface="Skia Bold"/>
                <a:sym typeface="Skia Bold"/>
              </a:defRPr>
            </a:pPr>
            <a:r>
              <a:t>I looked neither up nor down</a:t>
            </a:r>
          </a:p>
          <a:p>
            <a:pPr algn="ctr">
              <a:lnSpc>
                <a:spcPct val="110000"/>
              </a:lnSpc>
              <a:defRPr sz="5000">
                <a:solidFill>
                  <a:srgbClr val="FFFFFF"/>
                </a:solidFill>
                <a:latin typeface="Skia Bold"/>
                <a:ea typeface="Skia Bold"/>
                <a:cs typeface="Skia Bold"/>
                <a:sym typeface="Skia Bold"/>
              </a:defRPr>
            </a:pPr>
            <a:r>
              <a:t>but the little leaves that die have left me room to see the sky;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7" name="a-quiet-night-under-the-stars-at-tettegouche-state-park-on-lake-superior-in-minnesota--9.jpg" descr="a-quiet-night-under-the-stars-at-tettegouche-state-park-on-lake-superior-in-minnesota--9.jpg"/>
          <p:cNvPicPr>
            <a:picLocks noChangeAspect="1"/>
          </p:cNvPicPr>
          <p:nvPr>
            <p:ph type="pic" idx="14"/>
          </p:nvPr>
        </p:nvPicPr>
        <p:blipFill>
          <a:blip r:embed="rId2">
            <a:extLst/>
          </a:blip>
          <a:srcRect l="10" t="0" r="10" b="48632"/>
          <a:stretch>
            <a:fillRect/>
          </a:stretch>
        </p:blipFill>
        <p:spPr>
          <a:xfrm>
            <a:off x="573998" y="692284"/>
            <a:ext cx="11859303" cy="7626216"/>
          </a:xfrm>
          <a:prstGeom prst="rect">
            <a:avLst/>
          </a:prstGeom>
          <a:ln w="25400"/>
          <a:effectLst>
            <a:reflection blurRad="0" stA="50000" stPos="0" endA="0" endPos="40000" dist="0" dir="5400000" fadeDir="5400000" sx="100000" sy="-100000" kx="0" ky="0" algn="bl" rotWithShape="0"/>
          </a:effectLst>
        </p:spPr>
      </p:pic>
      <p:sp>
        <p:nvSpPr>
          <p:cNvPr id="268" name="Now for the first time I know stars above and earth below.…"/>
          <p:cNvSpPr txBox="1"/>
          <p:nvPr>
            <p:ph type="body" idx="1"/>
          </p:nvPr>
        </p:nvSpPr>
        <p:spPr>
          <a:xfrm>
            <a:off x="3644900" y="698500"/>
            <a:ext cx="9067800" cy="7670800"/>
          </a:xfrm>
          <a:prstGeom prst="rect">
            <a:avLst/>
          </a:prstGeom>
        </p:spPr>
        <p:txBody>
          <a:bodyPr/>
          <a:lstStyle/>
          <a:p>
            <a:pPr algn="ctr">
              <a:lnSpc>
                <a:spcPct val="110000"/>
              </a:lnSpc>
              <a:defRPr sz="5000">
                <a:solidFill>
                  <a:srgbClr val="FFFFFF"/>
                </a:solidFill>
                <a:latin typeface="Skia Bold"/>
                <a:ea typeface="Skia Bold"/>
                <a:cs typeface="Skia Bold"/>
                <a:sym typeface="Skia Bold"/>
              </a:defRPr>
            </a:pPr>
            <a:r>
              <a:t>Now for the first time I know stars above and earth below.</a:t>
            </a:r>
          </a:p>
          <a:p>
            <a:pPr algn="ctr">
              <a:lnSpc>
                <a:spcPct val="110000"/>
              </a:lnSpc>
              <a:defRPr sz="5000">
                <a:solidFill>
                  <a:srgbClr val="FFFFFF"/>
                </a:solidFill>
                <a:latin typeface="Skia Bold"/>
                <a:ea typeface="Skia Bold"/>
                <a:cs typeface="Skia Bold"/>
                <a:sym typeface="Skia Bold"/>
              </a:defRPr>
            </a:pPr>
          </a:p>
          <a:p>
            <a:pPr algn="ctr">
              <a:lnSpc>
                <a:spcPct val="110000"/>
              </a:lnSpc>
              <a:defRPr sz="5000">
                <a:solidFill>
                  <a:srgbClr val="FFFFFF"/>
                </a:solidFill>
                <a:latin typeface="Skia Bold"/>
                <a:ea typeface="Skia Bold"/>
                <a:cs typeface="Skia Bold"/>
                <a:sym typeface="Skia Bold"/>
              </a:defRPr>
            </a:pPr>
            <a:r>
              <a:t> - Sara Teasdale, from "Leaves"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0" name="0602_001.jpg" descr="0602_001.jpg"/>
          <p:cNvPicPr>
            <a:picLocks noChangeAspect="1"/>
          </p:cNvPicPr>
          <p:nvPr>
            <p:ph type="pic" idx="14"/>
          </p:nvPr>
        </p:nvPicPr>
        <p:blipFill>
          <a:blip r:embed="rId2">
            <a:extLst/>
          </a:blip>
          <a:srcRect l="9651" t="17483" r="9651" b="28718"/>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271" name="The Dot's Hocket"/>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The Dot's Hocket</a:t>
            </a:r>
          </a:p>
        </p:txBody>
      </p:sp>
      <p:sp>
        <p:nvSpPr>
          <p:cNvPr id="272" name="From Adventures of the Black Dot…"/>
          <p:cNvSpPr txBox="1"/>
          <p:nvPr>
            <p:ph type="body" sz="quarter" idx="1"/>
          </p:nvPr>
        </p:nvSpPr>
        <p:spPr>
          <a:xfrm>
            <a:off x="355600" y="8001000"/>
            <a:ext cx="12293600" cy="1536700"/>
          </a:xfrm>
          <a:prstGeom prst="rect">
            <a:avLst/>
          </a:prstGeom>
        </p:spPr>
        <p:txBody>
          <a:bodyPr/>
          <a:lstStyle/>
          <a:p>
            <a:pPr>
              <a:lnSpc>
                <a:spcPct val="10000"/>
              </a:lnSpc>
              <a:spcBef>
                <a:spcPts val="3400"/>
              </a:spcBef>
              <a:defRPr sz="2500">
                <a:solidFill>
                  <a:srgbClr val="C0EDFE"/>
                </a:solidFill>
                <a:latin typeface="Skia Regular"/>
                <a:ea typeface="Skia Regular"/>
                <a:cs typeface="Skia Regular"/>
                <a:sym typeface="Skia Regular"/>
              </a:defRPr>
            </a:pPr>
            <a:r>
              <a:t>From </a:t>
            </a:r>
            <a:r>
              <a:rPr>
                <a:latin typeface="Skia Bold"/>
                <a:ea typeface="Skia Bold"/>
                <a:cs typeface="Skia Bold"/>
                <a:sym typeface="Skia Bold"/>
              </a:rPr>
              <a:t>Adventures of the Black Dot</a:t>
            </a:r>
            <a:endParaRPr>
              <a:latin typeface="Skia Bold"/>
              <a:ea typeface="Skia Bold"/>
              <a:cs typeface="Skia Bold"/>
              <a:sym typeface="Skia Bold"/>
            </a:endParaRPr>
          </a:p>
          <a:p>
            <a:pPr>
              <a:lnSpc>
                <a:spcPct val="10000"/>
              </a:lnSpc>
              <a:spcBef>
                <a:spcPts val="3400"/>
              </a:spcBef>
              <a:defRPr sz="2500">
                <a:solidFill>
                  <a:srgbClr val="C0EDFE"/>
                </a:solidFill>
                <a:latin typeface="Skia Regular"/>
                <a:ea typeface="Skia Regular"/>
                <a:cs typeface="Skia Regular"/>
                <a:sym typeface="Skia Regular"/>
              </a:defRPr>
            </a:pPr>
            <a:endParaRPr>
              <a:latin typeface="Skia Bold"/>
              <a:ea typeface="Skia Bold"/>
              <a:cs typeface="Skia Bold"/>
              <a:sym typeface="Skia Bold"/>
            </a:endParaRPr>
          </a:p>
          <a:p>
            <a:pPr>
              <a:lnSpc>
                <a:spcPct val="10000"/>
              </a:lnSpc>
              <a:spcBef>
                <a:spcPts val="3400"/>
              </a:spcBef>
              <a:defRPr sz="2500">
                <a:solidFill>
                  <a:srgbClr val="C0EDFE"/>
                </a:solidFill>
                <a:latin typeface="Skia Regular"/>
                <a:ea typeface="Skia Regular"/>
                <a:cs typeface="Skia Regular"/>
                <a:sym typeface="Skia Regular"/>
              </a:defRPr>
            </a:pPr>
            <a:r>
              <a:rPr>
                <a:latin typeface="Skia Bold"/>
                <a:ea typeface="Skia Bold"/>
                <a:cs typeface="Skia Bold"/>
                <a:sym typeface="Skia Bold"/>
              </a:rPr>
              <a:t>by Janika Vandervelde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4" name="0602_002.jpg" descr="0602_002.jpg"/>
          <p:cNvPicPr>
            <a:picLocks noChangeAspect="1"/>
          </p:cNvPicPr>
          <p:nvPr>
            <p:ph type="pic" idx="14"/>
          </p:nvPr>
        </p:nvPicPr>
        <p:blipFill>
          <a:blip r:embed="rId2">
            <a:extLst/>
          </a:blip>
          <a:srcRect l="2691" t="8333" r="6861" b="3915"/>
          <a:stretch>
            <a:fillRect/>
          </a:stretch>
        </p:blipFill>
        <p:spPr>
          <a:xfrm>
            <a:off x="-684" y="0"/>
            <a:ext cx="13004801" cy="9753600"/>
          </a:xfrm>
          <a:prstGeom prst="rect">
            <a:avLst/>
          </a:prstGeom>
          <a:ln w="25400"/>
          <a:effectLst>
            <a:reflection blurRad="0" stA="50000" stPos="0" endA="0" endPos="40000" dist="0" dir="5400000" fadeDir="5400000" sx="100000" sy="-100000" kx="0" ky="0" algn="bl" rotWithShape="0"/>
          </a:effectLst>
        </p:spPr>
      </p:pic>
      <p:sp>
        <p:nvSpPr>
          <p:cNvPr id="275" name="Narrator: Alyssa Breece…"/>
          <p:cNvSpPr txBox="1"/>
          <p:nvPr/>
        </p:nvSpPr>
        <p:spPr>
          <a:xfrm>
            <a:off x="404710" y="6654799"/>
            <a:ext cx="8356601"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FFFFFF"/>
                </a:solidFill>
                <a:latin typeface="Skia Bold"/>
                <a:ea typeface="Skia Bold"/>
                <a:cs typeface="Skia Bold"/>
                <a:sym typeface="Skia Bold"/>
              </a:defRPr>
            </a:pPr>
            <a:r>
              <a:t>Narrator: Alyssa Breece</a:t>
            </a:r>
          </a:p>
          <a:p>
            <a:pPr algn="l">
              <a:defRPr>
                <a:solidFill>
                  <a:srgbClr val="FFFFFF"/>
                </a:solidFill>
                <a:latin typeface="Skia Bold"/>
                <a:ea typeface="Skia Bold"/>
                <a:cs typeface="Skia Bold"/>
                <a:sym typeface="Skia Bold"/>
              </a:defRPr>
            </a:pPr>
            <a:r>
              <a:t>Accordian: Tony Zuchora-Walske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77" name="img_services1-1.jpg" descr="img_services1-1.jpg"/>
          <p:cNvPicPr>
            <a:picLocks noChangeAspect="1"/>
          </p:cNvPicPr>
          <p:nvPr>
            <p:ph type="pic" idx="14"/>
          </p:nvPr>
        </p:nvPicPr>
        <p:blipFill>
          <a:blip r:embed="rId2">
            <a:extLst/>
          </a:blip>
          <a:srcRect l="51" t="11335" r="51" b="11335"/>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278" name="Minnesota, That's Me"/>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Minnesota, That's Me</a:t>
            </a:r>
          </a:p>
        </p:txBody>
      </p:sp>
      <p:sp>
        <p:nvSpPr>
          <p:cNvPr id="279" name="by Carol Barnett"/>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Carol Barnett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81" name="01NasraFamily SMALLER.jpg" descr="01NasraFamily SMALLER.jpg"/>
          <p:cNvPicPr>
            <a:picLocks noChangeAspect="1"/>
          </p:cNvPicPr>
          <p:nvPr>
            <p:ph type="pic" idx="14"/>
          </p:nvPr>
        </p:nvPicPr>
        <p:blipFill>
          <a:blip r:embed="rId2">
            <a:extLst/>
          </a:blip>
          <a:srcRect l="19020" t="0" r="19020"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282" name="Whether I was born here or crossed the land and sea to shout out my name in a country wide and free,"/>
          <p:cNvSpPr txBox="1"/>
          <p:nvPr>
            <p:ph type="body" sz="half" idx="1"/>
          </p:nvPr>
        </p:nvSpPr>
        <p:spPr>
          <a:xfrm>
            <a:off x="9220200" y="203200"/>
            <a:ext cx="3632200" cy="8305800"/>
          </a:xfrm>
          <a:prstGeom prst="rect">
            <a:avLst/>
          </a:prstGeom>
        </p:spPr>
        <p:txBody>
          <a:bodyPr anchor="ctr"/>
          <a:lstStyle>
            <a:lvl1pPr algn="ctr">
              <a:spcBef>
                <a:spcPts val="0"/>
              </a:spcBef>
              <a:defRPr spc="-91" sz="4600">
                <a:solidFill>
                  <a:srgbClr val="FFFFFF"/>
                </a:solidFill>
                <a:latin typeface="Skia Bold"/>
                <a:ea typeface="Skia Bold"/>
                <a:cs typeface="Skia Bold"/>
                <a:sym typeface="Skia Bold"/>
              </a:defRPr>
            </a:lvl1pPr>
          </a:lstStyle>
          <a:p>
            <a:pPr/>
            <a:r>
              <a:t>Whether I was born here or crossed the land and sea to shout out my name in a country wide and free,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84" name="gtepjj9r1wgalebp951f.jpg" descr="gtepjj9r1wgalebp951f.jpg"/>
          <p:cNvPicPr>
            <a:picLocks noChangeAspect="1"/>
          </p:cNvPicPr>
          <p:nvPr>
            <p:ph type="pic" idx="14"/>
          </p:nvPr>
        </p:nvPicPr>
        <p:blipFill>
          <a:blip r:embed="rId2">
            <a:extLst/>
          </a:blip>
          <a:srcRect l="19020" t="0" r="19020"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285" name="In woods and glassy cities, across prairieland I roam, Minnesota is my home."/>
          <p:cNvSpPr txBox="1"/>
          <p:nvPr>
            <p:ph type="body" sz="half" idx="1"/>
          </p:nvPr>
        </p:nvSpPr>
        <p:spPr>
          <a:xfrm>
            <a:off x="9220200" y="203200"/>
            <a:ext cx="3632200" cy="8305800"/>
          </a:xfrm>
          <a:prstGeom prst="rect">
            <a:avLst/>
          </a:prstGeom>
        </p:spPr>
        <p:txBody>
          <a:bodyPr anchor="ctr"/>
          <a:lstStyle>
            <a:lvl1pPr algn="ctr">
              <a:spcBef>
                <a:spcPts val="0"/>
              </a:spcBef>
              <a:defRPr spc="-91" sz="4600">
                <a:solidFill>
                  <a:srgbClr val="FFFFFF"/>
                </a:solidFill>
                <a:latin typeface="Skia Bold"/>
                <a:ea typeface="Skia Bold"/>
                <a:cs typeface="Skia Bold"/>
                <a:sym typeface="Skia Bold"/>
              </a:defRPr>
            </a:lvl1pPr>
          </a:lstStyle>
          <a:p>
            <a:pPr/>
            <a:r>
              <a:t>In woods and glassy cities, across prairieland I roam, Minnesota is my home.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87" name="images.jpg" descr="images.jpg"/>
          <p:cNvPicPr>
            <a:picLocks noChangeAspect="1"/>
          </p:cNvPicPr>
          <p:nvPr>
            <p:ph type="pic" idx="14"/>
          </p:nvPr>
        </p:nvPicPr>
        <p:blipFill>
          <a:blip r:embed="rId2">
            <a:extLst/>
          </a:blip>
          <a:srcRect l="0" t="0" r="0" b="0"/>
          <a:stretch>
            <a:fillRect/>
          </a:stretch>
        </p:blipFill>
        <p:spPr>
          <a:xfrm>
            <a:off x="2171700" y="3769721"/>
            <a:ext cx="8648700" cy="4858183"/>
          </a:xfrm>
          <a:prstGeom prst="rect">
            <a:avLst/>
          </a:prstGeom>
          <a:ln w="25400"/>
          <a:effectLst>
            <a:reflection blurRad="0" stA="50000" stPos="0" endA="0" endPos="40000" dist="0" dir="5400000" fadeDir="5400000" sx="100000" sy="-100000" kx="0" ky="0" algn="bl" rotWithShape="0"/>
          </a:effectLst>
        </p:spPr>
      </p:pic>
      <p:sp>
        <p:nvSpPr>
          <p:cNvPr id="288" name="Where Ole and Lena meet White Elk and Migina,…"/>
          <p:cNvSpPr txBox="1"/>
          <p:nvPr>
            <p:ph type="body" sz="half" idx="1"/>
          </p:nvPr>
        </p:nvSpPr>
        <p:spPr>
          <a:xfrm>
            <a:off x="152400" y="203200"/>
            <a:ext cx="12700000" cy="33782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Where Ole and Lena meet White Elk and Migina,</a:t>
            </a:r>
          </a:p>
          <a:p>
            <a:pPr algn="ctr">
              <a:spcBef>
                <a:spcPts val="0"/>
              </a:spcBef>
              <a:defRPr spc="-79" sz="4000">
                <a:solidFill>
                  <a:srgbClr val="FFFFFF"/>
                </a:solidFill>
                <a:latin typeface="Skia Bold"/>
                <a:ea typeface="Skia Bold"/>
                <a:cs typeface="Skia Bold"/>
                <a:sym typeface="Skia Bold"/>
              </a:defRPr>
            </a:pPr>
            <a:r>
              <a:t>Meet Jose and Martina,</a:t>
            </a:r>
          </a:p>
          <a:p>
            <a:pPr algn="ctr">
              <a:spcBef>
                <a:spcPts val="0"/>
              </a:spcBef>
              <a:defRPr spc="-79" sz="4000">
                <a:solidFill>
                  <a:srgbClr val="FFFFFF"/>
                </a:solidFill>
                <a:latin typeface="Skia Bold"/>
                <a:ea typeface="Skia Bold"/>
                <a:cs typeface="Skia Bold"/>
                <a:sym typeface="Skia Bold"/>
              </a:defRPr>
            </a:pPr>
            <a:r>
              <a:t>Meet Hakim and Adina,</a:t>
            </a:r>
          </a:p>
          <a:p>
            <a:pPr algn="ctr">
              <a:spcBef>
                <a:spcPts val="0"/>
              </a:spcBef>
              <a:defRPr spc="-79" sz="4000">
                <a:solidFill>
                  <a:srgbClr val="FFFFFF"/>
                </a:solidFill>
                <a:latin typeface="Skia Bold"/>
                <a:ea typeface="Skia Bold"/>
                <a:cs typeface="Skia Bold"/>
                <a:sym typeface="Skia Bold"/>
              </a:defRPr>
            </a:pPr>
            <a:r>
              <a:t>Minnesota, you see?</a:t>
            </a:r>
          </a:p>
          <a:p>
            <a:pPr algn="ctr">
              <a:spcBef>
                <a:spcPts val="0"/>
              </a:spcBef>
              <a:defRPr spc="-79" sz="4000">
                <a:solidFill>
                  <a:srgbClr val="FFFFFF"/>
                </a:solidFill>
                <a:latin typeface="Skia Bold"/>
                <a:ea typeface="Skia Bold"/>
                <a:cs typeface="Skia Bold"/>
                <a:sym typeface="Skia Bold"/>
              </a:defRPr>
            </a:pPr>
            <a:r>
              <a:t>Minnesota, that's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6" name="Child-Summer-Girl-Field-HD-Photo.jpg" descr="Child-Summer-Girl-Field-HD-Photo.jpg"/>
          <p:cNvPicPr>
            <a:picLocks noChangeAspect="1"/>
          </p:cNvPicPr>
          <p:nvPr>
            <p:ph type="pic" idx="14"/>
          </p:nvPr>
        </p:nvPicPr>
        <p:blipFill>
          <a:blip r:embed="rId2">
            <a:extLst/>
          </a:blip>
          <a:srcRect l="26724" t="1839" r="21743" b="1839"/>
          <a:stretch>
            <a:fillRect/>
          </a:stretch>
        </p:blipFill>
        <p:spPr>
          <a:xfrm>
            <a:off x="6375399" y="-3224"/>
            <a:ext cx="6633905" cy="7743832"/>
          </a:xfrm>
          <a:prstGeom prst="rect">
            <a:avLst/>
          </a:prstGeom>
          <a:ln w="25400"/>
          <a:effectLst>
            <a:reflection blurRad="0" stA="50000" stPos="0" endA="0" endPos="40000" dist="0" dir="5400000" fadeDir="5400000" sx="100000" sy="-100000" kx="0" ky="0" algn="bl" rotWithShape="0"/>
          </a:effectLst>
        </p:spPr>
      </p:pic>
      <p:sp>
        <p:nvSpPr>
          <p:cNvPr id="147" name="In time, in time…"/>
          <p:cNvSpPr txBox="1"/>
          <p:nvPr>
            <p:ph type="body" idx="1"/>
          </p:nvPr>
        </p:nvSpPr>
        <p:spPr>
          <a:xfrm>
            <a:off x="342900" y="139700"/>
            <a:ext cx="5816600" cy="9118600"/>
          </a:xfrm>
          <a:prstGeom prst="rect">
            <a:avLst/>
          </a:prstGeom>
        </p:spPr>
        <p:txBody>
          <a:bodyPr anchor="ctr"/>
          <a:lstStyle/>
          <a:p>
            <a:pPr>
              <a:spcBef>
                <a:spcPts val="0"/>
              </a:spcBef>
              <a:defRPr spc="-104" sz="5200">
                <a:solidFill>
                  <a:srgbClr val="FFFFFF"/>
                </a:solidFill>
                <a:latin typeface="Skia Bold"/>
                <a:ea typeface="Skia Bold"/>
                <a:cs typeface="Skia Bold"/>
                <a:sym typeface="Skia Bold"/>
              </a:defRPr>
            </a:pPr>
            <a:r>
              <a:t>In time, in time</a:t>
            </a:r>
            <a:endParaRPr spc="-100" sz="5000"/>
          </a:p>
          <a:p>
            <a:pPr>
              <a:spcBef>
                <a:spcPts val="0"/>
              </a:spcBef>
              <a:defRPr spc="-100" sz="5000">
                <a:solidFill>
                  <a:srgbClr val="FFFFFF"/>
                </a:solidFill>
                <a:latin typeface="Skia Bold"/>
                <a:ea typeface="Skia Bold"/>
                <a:cs typeface="Skia Bold"/>
                <a:sym typeface="Skia Bold"/>
              </a:defRPr>
            </a:pPr>
          </a:p>
          <a:p>
            <a:pPr>
              <a:spcBef>
                <a:spcPts val="0"/>
              </a:spcBef>
              <a:defRPr spc="-100" sz="5000">
                <a:solidFill>
                  <a:srgbClr val="FFFFFF"/>
                </a:solidFill>
                <a:latin typeface="Skia Bold"/>
                <a:ea typeface="Skia Bold"/>
                <a:cs typeface="Skia Bold"/>
                <a:sym typeface="Skia Bold"/>
              </a:defRPr>
            </a:pPr>
            <a:r>
              <a:t>I came to be </a:t>
            </a:r>
          </a:p>
          <a:p>
            <a:pPr>
              <a:spcBef>
                <a:spcPts val="0"/>
              </a:spcBef>
              <a:defRPr spc="-100" sz="5000">
                <a:solidFill>
                  <a:srgbClr val="FFFFFF"/>
                </a:solidFill>
                <a:latin typeface="Skia Bold"/>
                <a:ea typeface="Skia Bold"/>
                <a:cs typeface="Skia Bold"/>
                <a:sym typeface="Skia Bold"/>
              </a:defRPr>
            </a:pPr>
            <a:r>
              <a:t>as tall as a riddle</a:t>
            </a:r>
          </a:p>
          <a:p>
            <a:pPr>
              <a:spcBef>
                <a:spcPts val="0"/>
              </a:spcBef>
              <a:defRPr spc="-100" sz="5000">
                <a:solidFill>
                  <a:srgbClr val="FFFFFF"/>
                </a:solidFill>
                <a:latin typeface="Skia Bold"/>
                <a:ea typeface="Skia Bold"/>
                <a:cs typeface="Skia Bold"/>
                <a:sym typeface="Skia Bold"/>
              </a:defRPr>
            </a:pPr>
          </a:p>
          <a:p>
            <a:pPr>
              <a:spcBef>
                <a:spcPts val="0"/>
              </a:spcBef>
              <a:defRPr spc="-100" sz="5000">
                <a:solidFill>
                  <a:srgbClr val="FFFFFF"/>
                </a:solidFill>
                <a:latin typeface="Skia Bold"/>
                <a:ea typeface="Skia Bold"/>
                <a:cs typeface="Skia Bold"/>
                <a:sym typeface="Skia Bold"/>
              </a:defRPr>
            </a:pPr>
            <a:r>
              <a:t>as full as a shadow</a:t>
            </a:r>
          </a:p>
          <a:p>
            <a:pPr>
              <a:spcBef>
                <a:spcPts val="0"/>
              </a:spcBef>
              <a:defRPr spc="-100" sz="5000">
                <a:solidFill>
                  <a:srgbClr val="FFFFFF"/>
                </a:solidFill>
                <a:latin typeface="Skia Bold"/>
                <a:ea typeface="Skia Bold"/>
                <a:cs typeface="Skia Bold"/>
                <a:sym typeface="Skia Bold"/>
              </a:defRPr>
            </a:pPr>
          </a:p>
          <a:p>
            <a:pPr>
              <a:spcBef>
                <a:spcPts val="0"/>
              </a:spcBef>
              <a:defRPr spc="-100" sz="5000">
                <a:solidFill>
                  <a:srgbClr val="FFFFFF"/>
                </a:solidFill>
                <a:latin typeface="Skia Bold"/>
                <a:ea typeface="Skia Bold"/>
                <a:cs typeface="Skia Bold"/>
                <a:sym typeface="Skia Bold"/>
              </a:defRPr>
            </a:pPr>
            <a:r>
              <a:t>as far as the wind</a:t>
            </a:r>
          </a:p>
          <a:p>
            <a:pPr>
              <a:spcBef>
                <a:spcPts val="0"/>
              </a:spcBef>
              <a:defRPr spc="-100" sz="5000">
                <a:solidFill>
                  <a:srgbClr val="FFFFFF"/>
                </a:solidFill>
                <a:latin typeface="Skia Bold"/>
                <a:ea typeface="Skia Bold"/>
                <a:cs typeface="Skia Bold"/>
                <a:sym typeface="Skia Bold"/>
              </a:defRPr>
            </a:pPr>
            <a:r>
              <a:t>that blows itself</a:t>
            </a:r>
          </a:p>
          <a:p>
            <a:pPr>
              <a:spcBef>
                <a:spcPts val="0"/>
              </a:spcBef>
              <a:defRPr spc="-100" sz="5000">
                <a:solidFill>
                  <a:srgbClr val="FFFFFF"/>
                </a:solidFill>
                <a:latin typeface="Skia Bold"/>
                <a:ea typeface="Skia Bold"/>
                <a:cs typeface="Skia Bold"/>
                <a:sym typeface="Skia Bold"/>
              </a:defRPr>
            </a:pPr>
            <a:r>
              <a:t>alone to the sea</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0" name="MNniceNEW.jpg" descr="MNniceNEW.jpg"/>
          <p:cNvPicPr>
            <a:picLocks noChangeAspect="1"/>
          </p:cNvPicPr>
          <p:nvPr>
            <p:ph type="pic" idx="14"/>
          </p:nvPr>
        </p:nvPicPr>
        <p:blipFill>
          <a:blip r:embed="rId2">
            <a:extLst/>
          </a:blip>
          <a:srcRect l="3511" t="0" r="3511" b="0"/>
          <a:stretch>
            <a:fillRect/>
          </a:stretch>
        </p:blipFill>
        <p:spPr>
          <a:xfrm>
            <a:off x="0" y="-5138"/>
            <a:ext cx="5349112" cy="5753101"/>
          </a:xfrm>
          <a:prstGeom prst="rect">
            <a:avLst/>
          </a:prstGeom>
          <a:ln w="25400"/>
          <a:effectLst>
            <a:reflection blurRad="0" stA="50000" stPos="0" endA="0" endPos="40000" dist="0" dir="5400000" fadeDir="5400000" sx="100000" sy="-100000" kx="0" ky="0" algn="bl" rotWithShape="0"/>
          </a:effectLst>
        </p:spPr>
      </p:pic>
      <p:sp>
        <p:nvSpPr>
          <p:cNvPr id="291" name="Pull a chair up to the table,…"/>
          <p:cNvSpPr txBox="1"/>
          <p:nvPr>
            <p:ph type="body" sz="half" idx="1"/>
          </p:nvPr>
        </p:nvSpPr>
        <p:spPr>
          <a:xfrm>
            <a:off x="5486400" y="203200"/>
            <a:ext cx="7366000" cy="56896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Pull a chair up to the table,</a:t>
            </a:r>
          </a:p>
          <a:p>
            <a:pPr algn="ctr">
              <a:spcBef>
                <a:spcPts val="0"/>
              </a:spcBef>
              <a:defRPr spc="-79" sz="4000">
                <a:solidFill>
                  <a:srgbClr val="FFFFFF"/>
                </a:solidFill>
                <a:latin typeface="Skia Bold"/>
                <a:ea typeface="Skia Bold"/>
                <a:cs typeface="Skia Bold"/>
                <a:sym typeface="Skia Bold"/>
              </a:defRPr>
            </a:pPr>
            <a:r>
              <a:t>I'll fill you up a plate,</a:t>
            </a:r>
          </a:p>
          <a:p>
            <a:pPr algn="ctr">
              <a:spcBef>
                <a:spcPts val="0"/>
              </a:spcBef>
              <a:defRPr spc="-79" sz="4000">
                <a:solidFill>
                  <a:srgbClr val="FFFFFF"/>
                </a:solidFill>
                <a:latin typeface="Skia Bold"/>
                <a:ea typeface="Skia Bold"/>
                <a:cs typeface="Skia Bold"/>
                <a:sym typeface="Skia Bold"/>
              </a:defRPr>
            </a:pPr>
            <a:r>
              <a:t>I got hotdish, got papaya,</a:t>
            </a:r>
          </a:p>
          <a:p>
            <a:pPr algn="ctr">
              <a:spcBef>
                <a:spcPts val="0"/>
              </a:spcBef>
              <a:defRPr spc="-79" sz="4000">
                <a:solidFill>
                  <a:srgbClr val="FFFFFF"/>
                </a:solidFill>
                <a:latin typeface="Skia Bold"/>
                <a:ea typeface="Skia Bold"/>
                <a:cs typeface="Skia Bold"/>
                <a:sym typeface="Skia Bold"/>
              </a:defRPr>
            </a:pPr>
            <a:r>
              <a:t>I got fry bread.  No wait!</a:t>
            </a:r>
          </a:p>
          <a:p>
            <a:pPr algn="ctr">
              <a:spcBef>
                <a:spcPts val="0"/>
              </a:spcBef>
              <a:defRPr spc="-79" sz="4000">
                <a:solidFill>
                  <a:srgbClr val="FFFFFF"/>
                </a:solidFill>
                <a:latin typeface="Skia Bold"/>
                <a:ea typeface="Skia Bold"/>
                <a:cs typeface="Skia Bold"/>
                <a:sym typeface="Skia Bold"/>
              </a:defRPr>
            </a:pPr>
          </a:p>
          <a:p>
            <a:pPr algn="ctr">
              <a:spcBef>
                <a:spcPts val="0"/>
              </a:spcBef>
              <a:defRPr spc="-79" sz="4000">
                <a:solidFill>
                  <a:srgbClr val="FFFFFF"/>
                </a:solidFill>
                <a:latin typeface="Skia Bold"/>
                <a:ea typeface="Skia Bold"/>
                <a:cs typeface="Skia Bold"/>
                <a:sym typeface="Skia Bold"/>
              </a:defRPr>
            </a:pPr>
            <a:r>
              <a:t>You want chile relleno?</a:t>
            </a:r>
          </a:p>
          <a:p>
            <a:pPr algn="ctr">
              <a:spcBef>
                <a:spcPts val="0"/>
              </a:spcBef>
              <a:defRPr spc="-79" sz="4000">
                <a:solidFill>
                  <a:srgbClr val="FFFFFF"/>
                </a:solidFill>
                <a:latin typeface="Skia Bold"/>
                <a:ea typeface="Skia Bold"/>
                <a:cs typeface="Skia Bold"/>
                <a:sym typeface="Skia Bold"/>
              </a:defRPr>
            </a:pPr>
            <a:r>
              <a:t>Stew of goat or wild rice?</a:t>
            </a:r>
          </a:p>
          <a:p>
            <a:pPr algn="ctr">
              <a:spcBef>
                <a:spcPts val="0"/>
              </a:spcBef>
              <a:defRPr spc="-79" sz="4000">
                <a:solidFill>
                  <a:srgbClr val="FFFFFF"/>
                </a:solidFill>
                <a:latin typeface="Skia Bold"/>
                <a:ea typeface="Skia Bold"/>
                <a:cs typeface="Skia Bold"/>
                <a:sym typeface="Skia Bold"/>
              </a:defRPr>
            </a:pPr>
            <a:r>
              <a:t>Come, sit close,</a:t>
            </a:r>
          </a:p>
          <a:p>
            <a:pPr algn="ctr">
              <a:spcBef>
                <a:spcPts val="0"/>
              </a:spcBef>
              <a:defRPr spc="-79" sz="4000">
                <a:solidFill>
                  <a:srgbClr val="FFFFFF"/>
                </a:solidFill>
                <a:latin typeface="Skia Bold"/>
                <a:ea typeface="Skia Bold"/>
                <a:cs typeface="Skia Bold"/>
                <a:sym typeface="Skia Bold"/>
              </a:defRPr>
            </a:pPr>
            <a:r>
              <a:t>I'll show you Minnesota nice.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3" name="images.jpg" descr="images.jpg"/>
          <p:cNvPicPr>
            <a:picLocks noChangeAspect="1"/>
          </p:cNvPicPr>
          <p:nvPr>
            <p:ph type="pic" idx="14"/>
          </p:nvPr>
        </p:nvPicPr>
        <p:blipFill>
          <a:blip r:embed="rId2">
            <a:extLst/>
          </a:blip>
          <a:srcRect l="0" t="0" r="0" b="0"/>
          <a:stretch>
            <a:fillRect/>
          </a:stretch>
        </p:blipFill>
        <p:spPr>
          <a:xfrm>
            <a:off x="2171700" y="3769721"/>
            <a:ext cx="8648700" cy="4858183"/>
          </a:xfrm>
          <a:prstGeom prst="rect">
            <a:avLst/>
          </a:prstGeom>
          <a:ln w="25400"/>
          <a:effectLst>
            <a:reflection blurRad="0" stA="50000" stPos="0" endA="0" endPos="40000" dist="0" dir="5400000" fadeDir="5400000" sx="100000" sy="-100000" kx="0" ky="0" algn="bl" rotWithShape="0"/>
          </a:effectLst>
        </p:spPr>
      </p:pic>
      <p:sp>
        <p:nvSpPr>
          <p:cNvPr id="294" name="Where Ole and Lena meet meet Hakim and Adina,…"/>
          <p:cNvSpPr txBox="1"/>
          <p:nvPr>
            <p:ph type="body" sz="half" idx="1"/>
          </p:nvPr>
        </p:nvSpPr>
        <p:spPr>
          <a:xfrm>
            <a:off x="152400" y="203200"/>
            <a:ext cx="12700000" cy="3378200"/>
          </a:xfrm>
          <a:prstGeom prst="rect">
            <a:avLst/>
          </a:prstGeom>
        </p:spPr>
        <p:txBody>
          <a:bodyPr anchor="ctr"/>
          <a:lstStyle/>
          <a:p>
            <a:pPr algn="ctr" defTabSz="560831">
              <a:spcBef>
                <a:spcPts val="0"/>
              </a:spcBef>
              <a:defRPr spc="-76" sz="3839">
                <a:solidFill>
                  <a:srgbClr val="FFFFFF"/>
                </a:solidFill>
                <a:latin typeface="Skia Bold"/>
                <a:ea typeface="Skia Bold"/>
                <a:cs typeface="Skia Bold"/>
                <a:sym typeface="Skia Bold"/>
              </a:defRPr>
            </a:pPr>
            <a:r>
              <a:t>Where Ole and Lena meet meet Hakim and Adina,</a:t>
            </a:r>
          </a:p>
          <a:p>
            <a:pPr algn="ctr" defTabSz="560831">
              <a:spcBef>
                <a:spcPts val="0"/>
              </a:spcBef>
              <a:defRPr spc="-76" sz="3839">
                <a:solidFill>
                  <a:srgbClr val="FFFFFF"/>
                </a:solidFill>
                <a:latin typeface="Skia Bold"/>
                <a:ea typeface="Skia Bold"/>
                <a:cs typeface="Skia Bold"/>
                <a:sym typeface="Skia Bold"/>
              </a:defRPr>
            </a:pPr>
            <a:r>
              <a:t>meet Ismail and Amina, meet Jose and Martina,</a:t>
            </a:r>
          </a:p>
          <a:p>
            <a:pPr algn="ctr" defTabSz="560831">
              <a:spcBef>
                <a:spcPts val="0"/>
              </a:spcBef>
              <a:defRPr spc="-76" sz="3839">
                <a:solidFill>
                  <a:srgbClr val="FFFFFF"/>
                </a:solidFill>
                <a:latin typeface="Skia Bold"/>
                <a:ea typeface="Skia Bold"/>
                <a:cs typeface="Skia Bold"/>
                <a:sym typeface="Skia Bold"/>
              </a:defRPr>
            </a:pPr>
            <a:r>
              <a:t>meet White Elk and Migina, meet See Sing and Yong Yee,</a:t>
            </a:r>
          </a:p>
          <a:p>
            <a:pPr algn="ctr" defTabSz="560831">
              <a:spcBef>
                <a:spcPts val="0"/>
              </a:spcBef>
              <a:defRPr spc="-76" sz="3839">
                <a:solidFill>
                  <a:srgbClr val="FFFFFF"/>
                </a:solidFill>
                <a:latin typeface="Skia Bold"/>
                <a:ea typeface="Skia Bold"/>
                <a:cs typeface="Skia Bold"/>
                <a:sym typeface="Skia Bold"/>
              </a:defRPr>
            </a:pPr>
            <a:r>
              <a:t>Minnesota, you see?</a:t>
            </a:r>
          </a:p>
          <a:p>
            <a:pPr algn="ctr" defTabSz="560831">
              <a:spcBef>
                <a:spcPts val="0"/>
              </a:spcBef>
              <a:defRPr spc="-76" sz="3839">
                <a:solidFill>
                  <a:srgbClr val="FFFFFF"/>
                </a:solidFill>
                <a:latin typeface="Skia Bold"/>
                <a:ea typeface="Skia Bold"/>
                <a:cs typeface="Skia Bold"/>
                <a:sym typeface="Skia Bold"/>
              </a:defRPr>
            </a:pPr>
            <a:r>
              <a:t>Minnesota, that's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6" name="postit.jpg" descr="postit.jpg"/>
          <p:cNvPicPr>
            <a:picLocks noChangeAspect="1"/>
          </p:cNvPicPr>
          <p:nvPr>
            <p:ph type="pic" idx="14"/>
          </p:nvPr>
        </p:nvPicPr>
        <p:blipFill>
          <a:blip r:embed="rId2">
            <a:extLst/>
          </a:blip>
          <a:srcRect l="19030" t="0" r="19030" b="0"/>
          <a:stretch>
            <a:fillRect/>
          </a:stretch>
        </p:blipFill>
        <p:spPr>
          <a:xfrm>
            <a:off x="406400" y="325062"/>
            <a:ext cx="5349112" cy="5753101"/>
          </a:xfrm>
          <a:prstGeom prst="rect">
            <a:avLst/>
          </a:prstGeom>
          <a:ln w="25400"/>
          <a:effectLst>
            <a:reflection blurRad="0" stA="50000" stPos="0" endA="0" endPos="40000" dist="0" dir="5400000" fadeDir="5400000" sx="100000" sy="-100000" kx="0" ky="0" algn="bl" rotWithShape="0"/>
          </a:effectLst>
        </p:spPr>
      </p:pic>
      <p:sp>
        <p:nvSpPr>
          <p:cNvPr id="297" name="I got ten thousand lakes,…"/>
          <p:cNvSpPr txBox="1"/>
          <p:nvPr>
            <p:ph type="body" idx="1"/>
          </p:nvPr>
        </p:nvSpPr>
        <p:spPr>
          <a:xfrm>
            <a:off x="5918200" y="203200"/>
            <a:ext cx="6934200" cy="75184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I got ten thousand lakes,</a:t>
            </a:r>
          </a:p>
          <a:p>
            <a:pPr algn="ctr">
              <a:spcBef>
                <a:spcPts val="0"/>
              </a:spcBef>
              <a:defRPr spc="-79" sz="4000">
                <a:solidFill>
                  <a:srgbClr val="FFFFFF"/>
                </a:solidFill>
                <a:latin typeface="Skia Bold"/>
                <a:ea typeface="Skia Bold"/>
                <a:cs typeface="Skia Bold"/>
                <a:sym typeface="Skia Bold"/>
              </a:defRPr>
            </a:pPr>
            <a:r>
              <a:t>Ninety-thousand</a:t>
            </a:r>
          </a:p>
          <a:p>
            <a:pPr algn="ctr">
              <a:spcBef>
                <a:spcPts val="0"/>
              </a:spcBef>
              <a:defRPr spc="-79" sz="4000">
                <a:solidFill>
                  <a:srgbClr val="FFFFFF"/>
                </a:solidFill>
                <a:latin typeface="Skia Bold"/>
                <a:ea typeface="Skia Bold"/>
                <a:cs typeface="Skia Bold"/>
                <a:sym typeface="Skia Bold"/>
              </a:defRPr>
            </a:pPr>
            <a:r>
              <a:t>miles of shore.</a:t>
            </a:r>
          </a:p>
          <a:p>
            <a:pPr algn="ctr">
              <a:spcBef>
                <a:spcPts val="0"/>
              </a:spcBef>
              <a:defRPr spc="-79" sz="4000">
                <a:solidFill>
                  <a:srgbClr val="FFFFFF"/>
                </a:solidFill>
                <a:latin typeface="Skia Bold"/>
                <a:ea typeface="Skia Bold"/>
                <a:cs typeface="Skia Bold"/>
                <a:sym typeface="Skia Bold"/>
              </a:defRPr>
            </a:pPr>
            <a:r>
              <a:t>The world's biggest</a:t>
            </a:r>
          </a:p>
          <a:p>
            <a:pPr algn="ctr">
              <a:spcBef>
                <a:spcPts val="0"/>
              </a:spcBef>
              <a:defRPr spc="-79" sz="4000">
                <a:solidFill>
                  <a:srgbClr val="FFFFFF"/>
                </a:solidFill>
                <a:latin typeface="Skia Bold"/>
                <a:ea typeface="Skia Bold"/>
                <a:cs typeface="Skia Bold"/>
                <a:sym typeface="Skia Bold"/>
              </a:defRPr>
            </a:pPr>
            <a:r>
              <a:t>ball of string.</a:t>
            </a:r>
          </a:p>
          <a:p>
            <a:pPr algn="ctr">
              <a:spcBef>
                <a:spcPts val="0"/>
              </a:spcBef>
              <a:defRPr spc="-79" sz="4000">
                <a:solidFill>
                  <a:srgbClr val="FFFFFF"/>
                </a:solidFill>
                <a:latin typeface="Skia Bold"/>
                <a:ea typeface="Skia Bold"/>
                <a:cs typeface="Skia Bold"/>
                <a:sym typeface="Skia Bold"/>
              </a:defRPr>
            </a:pPr>
            <a:r>
              <a:t>Got slate and iron ore.</a:t>
            </a:r>
          </a:p>
          <a:p>
            <a:pPr algn="ctr">
              <a:spcBef>
                <a:spcPts val="0"/>
              </a:spcBef>
              <a:defRPr spc="-79" sz="4000">
                <a:solidFill>
                  <a:srgbClr val="FFFFFF"/>
                </a:solidFill>
                <a:latin typeface="Skia Bold"/>
                <a:ea typeface="Skia Bold"/>
                <a:cs typeface="Skia Bold"/>
                <a:sym typeface="Skia Bold"/>
              </a:defRPr>
            </a:pPr>
            <a:r>
              <a:t>I grow oats and corn</a:t>
            </a:r>
          </a:p>
          <a:p>
            <a:pPr algn="ctr">
              <a:spcBef>
                <a:spcPts val="0"/>
              </a:spcBef>
              <a:defRPr spc="-79" sz="4000">
                <a:solidFill>
                  <a:srgbClr val="FFFFFF"/>
                </a:solidFill>
                <a:latin typeface="Skia Bold"/>
                <a:ea typeface="Skia Bold"/>
                <a:cs typeface="Skia Bold"/>
                <a:sym typeface="Skia Bold"/>
              </a:defRPr>
            </a:pPr>
            <a:r>
              <a:t>and soybeans.</a:t>
            </a:r>
          </a:p>
          <a:p>
            <a:pPr algn="ctr">
              <a:spcBef>
                <a:spcPts val="0"/>
              </a:spcBef>
              <a:defRPr spc="-79" sz="4000">
                <a:solidFill>
                  <a:srgbClr val="FFFFFF"/>
                </a:solidFill>
                <a:latin typeface="Skia Bold"/>
                <a:ea typeface="Skia Bold"/>
                <a:cs typeface="Skia Bold"/>
                <a:sym typeface="Skia Bold"/>
              </a:defRPr>
            </a:pPr>
            <a:r>
              <a:t>I got Post-It notes galore.</a:t>
            </a:r>
          </a:p>
          <a:p>
            <a:pPr algn="ctr">
              <a:spcBef>
                <a:spcPts val="0"/>
              </a:spcBef>
              <a:defRPr spc="-79" sz="4000">
                <a:solidFill>
                  <a:srgbClr val="FFFFFF"/>
                </a:solidFill>
                <a:latin typeface="Skia Bold"/>
                <a:ea typeface="Skia Bold"/>
                <a:cs typeface="Skia Bold"/>
                <a:sym typeface="Skia Bold"/>
              </a:defRPr>
            </a:pPr>
            <a:r>
              <a:t>You can have some</a:t>
            </a:r>
          </a:p>
          <a:p>
            <a:pPr algn="ctr">
              <a:spcBef>
                <a:spcPts val="0"/>
              </a:spcBef>
              <a:defRPr spc="-79" sz="4000">
                <a:solidFill>
                  <a:srgbClr val="FFFFFF"/>
                </a:solidFill>
                <a:latin typeface="Skia Bold"/>
                <a:ea typeface="Skia Bold"/>
                <a:cs typeface="Skia Bold"/>
                <a:sym typeface="Skia Bold"/>
              </a:defRPr>
            </a:pPr>
            <a:r>
              <a:t>for a small fee.</a:t>
            </a:r>
          </a:p>
          <a:p>
            <a:pPr algn="ctr">
              <a:spcBef>
                <a:spcPts val="0"/>
              </a:spcBef>
              <a:defRPr spc="-79" sz="4000">
                <a:solidFill>
                  <a:srgbClr val="FFFFFF"/>
                </a:solidFill>
                <a:latin typeface="Skia Bold"/>
                <a:ea typeface="Skia Bold"/>
                <a:cs typeface="Skia Bold"/>
                <a:sym typeface="Skia Bold"/>
              </a:defRPr>
            </a:pPr>
            <a:r>
              <a:t>Minnesota, that's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99" name="images.jpg" descr="images.jpg"/>
          <p:cNvPicPr>
            <a:picLocks noChangeAspect="1"/>
          </p:cNvPicPr>
          <p:nvPr>
            <p:ph type="pic" idx="14"/>
          </p:nvPr>
        </p:nvPicPr>
        <p:blipFill>
          <a:blip r:embed="rId2">
            <a:extLst/>
          </a:blip>
          <a:srcRect l="0" t="0" r="0" b="0"/>
          <a:stretch>
            <a:fillRect/>
          </a:stretch>
        </p:blipFill>
        <p:spPr>
          <a:xfrm>
            <a:off x="2171700" y="3769721"/>
            <a:ext cx="8648700" cy="4858183"/>
          </a:xfrm>
          <a:prstGeom prst="rect">
            <a:avLst/>
          </a:prstGeom>
          <a:ln w="25400"/>
          <a:effectLst>
            <a:reflection blurRad="0" stA="50000" stPos="0" endA="0" endPos="40000" dist="0" dir="5400000" fadeDir="5400000" sx="100000" sy="-100000" kx="0" ky="0" algn="bl" rotWithShape="0"/>
          </a:effectLst>
        </p:spPr>
      </p:pic>
      <p:sp>
        <p:nvSpPr>
          <p:cNvPr id="300" name="Where Ole and Lena meet White Elk and Migina,…"/>
          <p:cNvSpPr txBox="1"/>
          <p:nvPr>
            <p:ph type="body" sz="half" idx="1"/>
          </p:nvPr>
        </p:nvSpPr>
        <p:spPr>
          <a:xfrm>
            <a:off x="152400" y="203200"/>
            <a:ext cx="12700000" cy="33782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Where Ole and Lena meet White Elk and Migina,</a:t>
            </a:r>
          </a:p>
          <a:p>
            <a:pPr algn="ctr">
              <a:spcBef>
                <a:spcPts val="0"/>
              </a:spcBef>
              <a:defRPr spc="-79" sz="4000">
                <a:solidFill>
                  <a:srgbClr val="FFFFFF"/>
                </a:solidFill>
                <a:latin typeface="Skia Bold"/>
                <a:ea typeface="Skia Bold"/>
                <a:cs typeface="Skia Bold"/>
                <a:sym typeface="Skia Bold"/>
              </a:defRPr>
            </a:pPr>
            <a:r>
              <a:t>meet Hakim and Adina, meet Jose and Martina,</a:t>
            </a:r>
          </a:p>
          <a:p>
            <a:pPr algn="ctr">
              <a:spcBef>
                <a:spcPts val="0"/>
              </a:spcBef>
              <a:defRPr spc="-79" sz="4000">
                <a:solidFill>
                  <a:srgbClr val="FFFFFF"/>
                </a:solidFill>
                <a:latin typeface="Skia Bold"/>
                <a:ea typeface="Skia Bold"/>
                <a:cs typeface="Skia Bold"/>
                <a:sym typeface="Skia Bold"/>
              </a:defRPr>
            </a:pPr>
            <a:r>
              <a:t>meet Ismail and Amina, meet See Sing and Yong Yee,</a:t>
            </a:r>
          </a:p>
          <a:p>
            <a:pPr algn="ctr">
              <a:spcBef>
                <a:spcPts val="0"/>
              </a:spcBef>
              <a:defRPr spc="-79" sz="4000">
                <a:solidFill>
                  <a:srgbClr val="FFFFFF"/>
                </a:solidFill>
                <a:latin typeface="Skia Bold"/>
                <a:ea typeface="Skia Bold"/>
                <a:cs typeface="Skia Bold"/>
                <a:sym typeface="Skia Bold"/>
              </a:defRPr>
            </a:pPr>
            <a:r>
              <a:t>Minnesota, you see?</a:t>
            </a:r>
          </a:p>
          <a:p>
            <a:pPr algn="ctr">
              <a:spcBef>
                <a:spcPts val="0"/>
              </a:spcBef>
              <a:defRPr spc="-79" sz="4000">
                <a:solidFill>
                  <a:srgbClr val="FFFFFF"/>
                </a:solidFill>
                <a:latin typeface="Skia Bold"/>
                <a:ea typeface="Skia Bold"/>
                <a:cs typeface="Skia Bold"/>
                <a:sym typeface="Skia Bold"/>
              </a:defRPr>
            </a:pPr>
            <a:r>
              <a:t>Minnesota, that's 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2" name="tornado.jpg" descr="tornado.jpg"/>
          <p:cNvPicPr>
            <a:picLocks noChangeAspect="1"/>
          </p:cNvPicPr>
          <p:nvPr>
            <p:ph type="pic" idx="14"/>
          </p:nvPr>
        </p:nvPicPr>
        <p:blipFill>
          <a:blip r:embed="rId2">
            <a:extLst/>
          </a:blip>
          <a:srcRect l="17248" t="0" r="17248" b="0"/>
          <a:stretch>
            <a:fillRect/>
          </a:stretch>
        </p:blipFill>
        <p:spPr>
          <a:xfrm>
            <a:off x="228600" y="299662"/>
            <a:ext cx="5349112" cy="5753101"/>
          </a:xfrm>
          <a:prstGeom prst="rect">
            <a:avLst/>
          </a:prstGeom>
          <a:ln w="25400"/>
          <a:effectLst>
            <a:reflection blurRad="0" stA="50000" stPos="0" endA="0" endPos="40000" dist="0" dir="5400000" fadeDir="5400000" sx="100000" sy="-100000" kx="0" ky="0" algn="bl" rotWithShape="0"/>
          </a:effectLst>
        </p:spPr>
      </p:pic>
      <p:sp>
        <p:nvSpPr>
          <p:cNvPr id="303" name="We know floods, we know droughts, we know tornadoes, and once we get 'em planted we gotta dig potatoes.…"/>
          <p:cNvSpPr txBox="1"/>
          <p:nvPr>
            <p:ph type="body" idx="1"/>
          </p:nvPr>
        </p:nvSpPr>
        <p:spPr>
          <a:xfrm>
            <a:off x="5918200" y="203200"/>
            <a:ext cx="6934200" cy="74676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We know floods, we know droughts, we know tornadoes, and once we get 'em planted we gotta dig potatoes.</a:t>
            </a:r>
          </a:p>
          <a:p>
            <a:pPr algn="ctr">
              <a:spcBef>
                <a:spcPts val="0"/>
              </a:spcBef>
              <a:defRPr spc="-79" sz="4000">
                <a:solidFill>
                  <a:srgbClr val="FFFFFF"/>
                </a:solidFill>
                <a:latin typeface="Skia Bold"/>
                <a:ea typeface="Skia Bold"/>
                <a:cs typeface="Skia Bold"/>
                <a:sym typeface="Skia Bold"/>
              </a:defRPr>
            </a:pPr>
          </a:p>
          <a:p>
            <a:pPr algn="ctr">
              <a:spcBef>
                <a:spcPts val="0"/>
              </a:spcBef>
              <a:defRPr spc="-79" sz="4000">
                <a:solidFill>
                  <a:srgbClr val="FFFFFF"/>
                </a:solidFill>
                <a:latin typeface="Skia Bold"/>
                <a:ea typeface="Skia Bold"/>
                <a:cs typeface="Skia Bold"/>
                <a:sym typeface="Skia Bold"/>
              </a:defRPr>
            </a:pPr>
            <a:r>
              <a:t>Below zero,</a:t>
            </a:r>
          </a:p>
          <a:p>
            <a:pPr algn="ctr">
              <a:spcBef>
                <a:spcPts val="0"/>
              </a:spcBef>
              <a:defRPr spc="-79" sz="4000">
                <a:solidFill>
                  <a:srgbClr val="FFFFFF"/>
                </a:solidFill>
                <a:latin typeface="Skia Bold"/>
                <a:ea typeface="Skia Bold"/>
                <a:cs typeface="Skia Bold"/>
                <a:sym typeface="Skia Bold"/>
              </a:defRPr>
            </a:pPr>
            <a:r>
              <a:t>the wind chills freeze.</a:t>
            </a:r>
          </a:p>
          <a:p>
            <a:pPr algn="ctr">
              <a:spcBef>
                <a:spcPts val="0"/>
              </a:spcBef>
              <a:defRPr spc="-79" sz="4000">
                <a:solidFill>
                  <a:srgbClr val="FFFFFF"/>
                </a:solidFill>
                <a:latin typeface="Skia Bold"/>
                <a:ea typeface="Skia Bold"/>
                <a:cs typeface="Skia Bold"/>
                <a:sym typeface="Skia Bold"/>
              </a:defRPr>
            </a:pPr>
            <a:r>
              <a:t>And some of us get sick on milk and cheese.</a:t>
            </a:r>
          </a:p>
          <a:p>
            <a:pPr algn="ctr">
              <a:spcBef>
                <a:spcPts val="0"/>
              </a:spcBef>
              <a:defRPr spc="-79" sz="4000">
                <a:solidFill>
                  <a:srgbClr val="FFFFFF"/>
                </a:solidFill>
                <a:latin typeface="Skia Bold"/>
                <a:ea typeface="Skia Bold"/>
                <a:cs typeface="Skia Bold"/>
                <a:sym typeface="Skia Bold"/>
              </a:defRPr>
            </a:pPr>
          </a:p>
          <a:p>
            <a:pPr algn="ctr">
              <a:spcBef>
                <a:spcPts val="0"/>
              </a:spcBef>
              <a:defRPr spc="-79" sz="4000">
                <a:solidFill>
                  <a:srgbClr val="FFFFFF"/>
                </a:solidFill>
                <a:latin typeface="Skia Bold"/>
                <a:ea typeface="Skia Bold"/>
                <a:cs typeface="Skia Bold"/>
                <a:sym typeface="Skia Bold"/>
              </a:defRPr>
            </a:pPr>
            <a:r>
              <a:t>Still...</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5" name="MinnesotaWEBLARGE.jpg" descr="MinnesotaWEBLARGE.jpg"/>
          <p:cNvPicPr>
            <a:picLocks noChangeAspect="1"/>
          </p:cNvPicPr>
          <p:nvPr>
            <p:ph type="pic" idx="14"/>
          </p:nvPr>
        </p:nvPicPr>
        <p:blipFill>
          <a:blip r:embed="rId2">
            <a:extLst/>
          </a:blip>
          <a:srcRect l="95" t="11610" r="95" b="11610"/>
          <a:stretch>
            <a:fillRect/>
          </a:stretch>
        </p:blipFill>
        <p:spPr>
          <a:xfrm>
            <a:off x="241300" y="198062"/>
            <a:ext cx="5349112" cy="5753101"/>
          </a:xfrm>
          <a:prstGeom prst="rect">
            <a:avLst/>
          </a:prstGeom>
          <a:ln w="25400"/>
          <a:effectLst>
            <a:reflection blurRad="0" stA="50000" stPos="0" endA="0" endPos="40000" dist="0" dir="5400000" fadeDir="5400000" sx="100000" sy="-100000" kx="0" ky="0" algn="bl" rotWithShape="0"/>
          </a:effectLst>
        </p:spPr>
      </p:pic>
      <p:sp>
        <p:nvSpPr>
          <p:cNvPr id="306" name="Whether we were born here or crossed the land and sea…"/>
          <p:cNvSpPr txBox="1"/>
          <p:nvPr>
            <p:ph type="body" sz="half" idx="1"/>
          </p:nvPr>
        </p:nvSpPr>
        <p:spPr>
          <a:xfrm>
            <a:off x="5842000" y="203200"/>
            <a:ext cx="7010400" cy="57404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Whether we were born here or crossed the land and sea</a:t>
            </a:r>
          </a:p>
          <a:p>
            <a:pPr algn="ctr">
              <a:spcBef>
                <a:spcPts val="0"/>
              </a:spcBef>
              <a:defRPr spc="-79" sz="4000">
                <a:solidFill>
                  <a:srgbClr val="FFFFFF"/>
                </a:solidFill>
                <a:latin typeface="Skia Bold"/>
                <a:ea typeface="Skia Bold"/>
                <a:cs typeface="Skia Bold"/>
                <a:sym typeface="Skia Bold"/>
              </a:defRPr>
            </a:pPr>
          </a:p>
          <a:p>
            <a:pPr algn="ctr">
              <a:spcBef>
                <a:spcPts val="0"/>
              </a:spcBef>
              <a:defRPr spc="-79" sz="4000">
                <a:solidFill>
                  <a:srgbClr val="FFFFFF"/>
                </a:solidFill>
                <a:latin typeface="Skia Bold"/>
                <a:ea typeface="Skia Bold"/>
                <a:cs typeface="Skia Bold"/>
                <a:sym typeface="Skia Bold"/>
              </a:defRPr>
            </a:pPr>
            <a:r>
              <a:t>we shout out our names in a country wide and free,</a:t>
            </a:r>
          </a:p>
          <a:p>
            <a:pPr algn="ctr">
              <a:spcBef>
                <a:spcPts val="0"/>
              </a:spcBef>
              <a:defRPr spc="-79" sz="4000">
                <a:solidFill>
                  <a:srgbClr val="FFFFFF"/>
                </a:solidFill>
                <a:latin typeface="Skia Bold"/>
                <a:ea typeface="Skia Bold"/>
                <a:cs typeface="Skia Bold"/>
                <a:sym typeface="Skia Bold"/>
              </a:defRPr>
            </a:pPr>
          </a:p>
          <a:p>
            <a:pPr algn="ctr">
              <a:spcBef>
                <a:spcPts val="0"/>
              </a:spcBef>
              <a:defRPr spc="-79" sz="4000">
                <a:solidFill>
                  <a:srgbClr val="FFFFFF"/>
                </a:solidFill>
                <a:latin typeface="Skia Bold"/>
                <a:ea typeface="Skia Bold"/>
                <a:cs typeface="Skia Bold"/>
                <a:sym typeface="Skia Bold"/>
              </a:defRPr>
            </a:pPr>
            <a:r>
              <a:t>in woods and glassy cities,</a:t>
            </a:r>
          </a:p>
          <a:p>
            <a:pPr algn="ctr">
              <a:spcBef>
                <a:spcPts val="0"/>
              </a:spcBef>
              <a:defRPr spc="-79" sz="4000">
                <a:solidFill>
                  <a:srgbClr val="FFFFFF"/>
                </a:solidFill>
                <a:latin typeface="Skia Bold"/>
                <a:ea typeface="Skia Bold"/>
                <a:cs typeface="Skia Bold"/>
                <a:sym typeface="Skia Bold"/>
              </a:defRPr>
            </a:pPr>
            <a:r>
              <a:t>across prairieland we roam,</a:t>
            </a:r>
          </a:p>
          <a:p>
            <a:pPr algn="ctr">
              <a:spcBef>
                <a:spcPts val="0"/>
              </a:spcBef>
              <a:defRPr spc="-79" sz="4000">
                <a:solidFill>
                  <a:srgbClr val="FFFFFF"/>
                </a:solidFill>
                <a:latin typeface="Skia Bold"/>
                <a:ea typeface="Skia Bold"/>
                <a:cs typeface="Skia Bold"/>
                <a:sym typeface="Skia Bold"/>
              </a:defRPr>
            </a:pPr>
            <a:r>
              <a:t>Minnesota our home.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08" name="images.jpg" descr="images.jpg"/>
          <p:cNvPicPr>
            <a:picLocks noChangeAspect="1"/>
          </p:cNvPicPr>
          <p:nvPr>
            <p:ph type="pic" idx="14"/>
          </p:nvPr>
        </p:nvPicPr>
        <p:blipFill>
          <a:blip r:embed="rId2">
            <a:extLst/>
          </a:blip>
          <a:srcRect l="0" t="0" r="0" b="0"/>
          <a:stretch>
            <a:fillRect/>
          </a:stretch>
        </p:blipFill>
        <p:spPr>
          <a:xfrm>
            <a:off x="2171700" y="3769721"/>
            <a:ext cx="8648700" cy="4858183"/>
          </a:xfrm>
          <a:prstGeom prst="rect">
            <a:avLst/>
          </a:prstGeom>
          <a:ln w="25400"/>
          <a:effectLst>
            <a:reflection blurRad="0" stA="50000" stPos="0" endA="0" endPos="40000" dist="0" dir="5400000" fadeDir="5400000" sx="100000" sy="-100000" kx="0" ky="0" algn="bl" rotWithShape="0"/>
          </a:effectLst>
        </p:spPr>
      </p:pic>
      <p:sp>
        <p:nvSpPr>
          <p:cNvPr id="309" name="Where Ole and Lena meet White Elk and Migina,…"/>
          <p:cNvSpPr txBox="1"/>
          <p:nvPr>
            <p:ph type="body" sz="half" idx="1"/>
          </p:nvPr>
        </p:nvSpPr>
        <p:spPr>
          <a:xfrm>
            <a:off x="152400" y="203200"/>
            <a:ext cx="12700000" cy="3378200"/>
          </a:xfrm>
          <a:prstGeom prst="rect">
            <a:avLst/>
          </a:prstGeom>
        </p:spPr>
        <p:txBody>
          <a:bodyPr anchor="ctr"/>
          <a:lstStyle/>
          <a:p>
            <a:pPr algn="ctr">
              <a:spcBef>
                <a:spcPts val="0"/>
              </a:spcBef>
              <a:defRPr spc="-79" sz="4000">
                <a:solidFill>
                  <a:srgbClr val="FFFFFF"/>
                </a:solidFill>
                <a:latin typeface="Skia Bold"/>
                <a:ea typeface="Skia Bold"/>
                <a:cs typeface="Skia Bold"/>
                <a:sym typeface="Skia Bold"/>
              </a:defRPr>
            </a:pPr>
            <a:r>
              <a:t>Where Ole and Lena meet White Elk and Migina,</a:t>
            </a:r>
          </a:p>
          <a:p>
            <a:pPr algn="ctr">
              <a:spcBef>
                <a:spcPts val="0"/>
              </a:spcBef>
              <a:defRPr spc="-79" sz="4000">
                <a:solidFill>
                  <a:srgbClr val="FFFFFF"/>
                </a:solidFill>
                <a:latin typeface="Skia Bold"/>
                <a:ea typeface="Skia Bold"/>
                <a:cs typeface="Skia Bold"/>
                <a:sym typeface="Skia Bold"/>
              </a:defRPr>
            </a:pPr>
            <a:r>
              <a:t>meet Hakim and Adina, meet Jose and Martina,</a:t>
            </a:r>
          </a:p>
          <a:p>
            <a:pPr algn="ctr">
              <a:spcBef>
                <a:spcPts val="0"/>
              </a:spcBef>
              <a:defRPr spc="-79" sz="4000">
                <a:solidFill>
                  <a:srgbClr val="FFFFFF"/>
                </a:solidFill>
                <a:latin typeface="Skia Bold"/>
                <a:ea typeface="Skia Bold"/>
                <a:cs typeface="Skia Bold"/>
                <a:sym typeface="Skia Bold"/>
              </a:defRPr>
            </a:pPr>
            <a:r>
              <a:t>meet Ismail and Amina, meet See Sing and Yong Yee,</a:t>
            </a:r>
          </a:p>
          <a:p>
            <a:pPr algn="ctr">
              <a:spcBef>
                <a:spcPts val="0"/>
              </a:spcBef>
              <a:defRPr spc="-79" sz="4000">
                <a:solidFill>
                  <a:srgbClr val="FFFFFF"/>
                </a:solidFill>
                <a:latin typeface="Skia Bold"/>
                <a:ea typeface="Skia Bold"/>
                <a:cs typeface="Skia Bold"/>
                <a:sym typeface="Skia Bold"/>
              </a:defRPr>
            </a:pPr>
            <a:r>
              <a:t>Minnesota, you see?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11" name="you betcha.jpg" descr="you betcha.jpg"/>
          <p:cNvPicPr>
            <a:picLocks noChangeAspect="1"/>
          </p:cNvPicPr>
          <p:nvPr>
            <p:ph type="pic" idx="14"/>
          </p:nvPr>
        </p:nvPicPr>
        <p:blipFill>
          <a:blip r:embed="rId2">
            <a:extLst/>
          </a:blip>
          <a:srcRect l="95" t="7020" r="95" b="7020"/>
          <a:stretch>
            <a:fillRect/>
          </a:stretch>
        </p:blipFill>
        <p:spPr>
          <a:xfrm>
            <a:off x="2654299" y="185362"/>
            <a:ext cx="7683501" cy="8263794"/>
          </a:xfrm>
          <a:prstGeom prst="rect">
            <a:avLst/>
          </a:prstGeom>
          <a:ln w="25400"/>
          <a:effectLst>
            <a:reflection blurRad="0" stA="5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13" name="by-claes-oldenburg-and-coosje-van-bruggen.jpg" descr="by-claes-oldenburg-and-coosje-van-bruggen.jpg"/>
          <p:cNvPicPr>
            <a:picLocks noChangeAspect="1"/>
          </p:cNvPicPr>
          <p:nvPr>
            <p:ph type="pic" idx="14"/>
          </p:nvPr>
        </p:nvPicPr>
        <p:blipFill>
          <a:blip r:embed="rId2">
            <a:extLst/>
          </a:blip>
          <a:srcRect l="0" t="4227" r="0" b="4227"/>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314" name="North Star Song"/>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North Star Song</a:t>
            </a:r>
          </a:p>
        </p:txBody>
      </p:sp>
      <p:sp>
        <p:nvSpPr>
          <p:cNvPr id="315" name="music by Ryland Angel and Malcolm Archer…"/>
          <p:cNvSpPr txBox="1"/>
          <p:nvPr>
            <p:ph type="body" sz="quarter" idx="1"/>
          </p:nvPr>
        </p:nvSpPr>
        <p:spPr>
          <a:xfrm>
            <a:off x="355600" y="8001000"/>
            <a:ext cx="12293600" cy="1536700"/>
          </a:xfrm>
          <a:prstGeom prst="rect">
            <a:avLst/>
          </a:prstGeom>
        </p:spPr>
        <p:txBody>
          <a:bodyPr/>
          <a:lstStyle/>
          <a:p>
            <a:pPr>
              <a:lnSpc>
                <a:spcPct val="10000"/>
              </a:lnSpc>
              <a:spcBef>
                <a:spcPts val="3400"/>
              </a:spcBef>
              <a:defRPr sz="2500">
                <a:solidFill>
                  <a:srgbClr val="C0EDFE"/>
                </a:solidFill>
                <a:latin typeface="Skia Regular"/>
                <a:ea typeface="Skia Regular"/>
                <a:cs typeface="Skia Regular"/>
                <a:sym typeface="Skia Regular"/>
              </a:defRPr>
            </a:pPr>
            <a:r>
              <a:t>music by Ryland Angel and Malcolm Archer</a:t>
            </a:r>
          </a:p>
          <a:p>
            <a:pPr>
              <a:lnSpc>
                <a:spcPct val="10000"/>
              </a:lnSpc>
              <a:spcBef>
                <a:spcPts val="3400"/>
              </a:spcBef>
              <a:defRPr sz="2500">
                <a:solidFill>
                  <a:srgbClr val="C0EDFE"/>
                </a:solidFill>
                <a:latin typeface="Skia Regular"/>
                <a:ea typeface="Skia Regular"/>
                <a:cs typeface="Skia Regular"/>
                <a:sym typeface="Skia Regular"/>
              </a:defRPr>
            </a:pPr>
          </a:p>
          <a:p>
            <a:pPr>
              <a:lnSpc>
                <a:spcPct val="10000"/>
              </a:lnSpc>
              <a:spcBef>
                <a:spcPts val="3400"/>
              </a:spcBef>
              <a:defRPr sz="2500">
                <a:solidFill>
                  <a:srgbClr val="C0EDFE"/>
                </a:solidFill>
                <a:latin typeface="Skia Regular"/>
                <a:ea typeface="Skia Regular"/>
                <a:cs typeface="Skia Regular"/>
                <a:sym typeface="Skia Regular"/>
              </a:defRPr>
            </a:pPr>
            <a:r>
              <a:t>words by Michael Dennis Brown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17" name="image.png" descr="image.png"/>
          <p:cNvPicPr>
            <a:picLocks noChangeAspect="1"/>
          </p:cNvPicPr>
          <p:nvPr/>
        </p:nvPicPr>
        <p:blipFill>
          <a:blip r:embed="rId2">
            <a:extLst/>
          </a:blip>
          <a:srcRect l="8593" t="35763" r="34960" b="26388"/>
          <a:stretch>
            <a:fillRect/>
          </a:stretch>
        </p:blipFill>
        <p:spPr>
          <a:xfrm>
            <a:off x="85870" y="2463800"/>
            <a:ext cx="12827001" cy="483786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9" name="original.jpg" descr="original.jpg"/>
          <p:cNvPicPr>
            <a:picLocks noChangeAspect="1"/>
          </p:cNvPicPr>
          <p:nvPr>
            <p:ph type="pic" idx="14"/>
          </p:nvPr>
        </p:nvPicPr>
        <p:blipFill>
          <a:blip r:embed="rId2">
            <a:extLst/>
          </a:blip>
          <a:srcRect l="95" t="0" r="95" b="6045"/>
          <a:stretch>
            <a:fillRect/>
          </a:stretch>
        </p:blipFill>
        <p:spPr>
          <a:xfrm>
            <a:off x="6692899" y="180771"/>
            <a:ext cx="6311901" cy="8001899"/>
          </a:xfrm>
          <a:prstGeom prst="rect">
            <a:avLst/>
          </a:prstGeom>
          <a:ln w="25400"/>
          <a:effectLst>
            <a:reflection blurRad="0" stA="50000" stPos="0" endA="0" endPos="40000" dist="0" dir="5400000" fadeDir="5400000" sx="100000" sy="-100000" kx="0" ky="0" algn="bl" rotWithShape="0"/>
          </a:effectLst>
        </p:spPr>
      </p:pic>
      <p:sp>
        <p:nvSpPr>
          <p:cNvPr id="150" name="I started out smiling…"/>
          <p:cNvSpPr txBox="1"/>
          <p:nvPr>
            <p:ph type="body" idx="1"/>
          </p:nvPr>
        </p:nvSpPr>
        <p:spPr>
          <a:xfrm>
            <a:off x="342900" y="139700"/>
            <a:ext cx="6159500" cy="9118600"/>
          </a:xfrm>
          <a:prstGeom prst="rect">
            <a:avLst/>
          </a:prstGeom>
        </p:spPr>
        <p:txBody>
          <a:bodyPr anchor="ctr"/>
          <a:lstStyle/>
          <a:p>
            <a:pPr>
              <a:spcBef>
                <a:spcPts val="0"/>
              </a:spcBef>
              <a:defRPr spc="-88" sz="4400">
                <a:solidFill>
                  <a:srgbClr val="FFFFFF"/>
                </a:solidFill>
                <a:latin typeface="Skia Bold"/>
                <a:ea typeface="Skia Bold"/>
                <a:cs typeface="Skia Bold"/>
                <a:sym typeface="Skia Bold"/>
              </a:defRPr>
            </a:pPr>
            <a:r>
              <a:t>I started out smiling</a:t>
            </a:r>
          </a:p>
          <a:p>
            <a:pPr>
              <a:spcBef>
                <a:spcPts val="0"/>
              </a:spcBef>
              <a:defRPr spc="-88" sz="4400">
                <a:solidFill>
                  <a:srgbClr val="FFFFFF"/>
                </a:solidFill>
                <a:latin typeface="Skia Bold"/>
                <a:ea typeface="Skia Bold"/>
                <a:cs typeface="Skia Bold"/>
                <a:sym typeface="Skia Bold"/>
              </a:defRPr>
            </a:pPr>
            <a:r>
              <a:t>oh yes oh yes</a:t>
            </a:r>
          </a:p>
          <a:p>
            <a:pPr>
              <a:spcBef>
                <a:spcPts val="0"/>
              </a:spcBef>
              <a:defRPr spc="-88" sz="4400">
                <a:solidFill>
                  <a:srgbClr val="FFFFFF"/>
                </a:solidFill>
                <a:latin typeface="Skia Bold"/>
                <a:ea typeface="Skia Bold"/>
                <a:cs typeface="Skia Bold"/>
                <a:sym typeface="Skia Bold"/>
              </a:defRPr>
            </a:pPr>
            <a:r>
              <a:t>with my face tipped up</a:t>
            </a:r>
          </a:p>
          <a:p>
            <a:pPr>
              <a:spcBef>
                <a:spcPts val="0"/>
              </a:spcBef>
              <a:defRPr spc="-88" sz="4400">
                <a:solidFill>
                  <a:srgbClr val="FFFFFF"/>
                </a:solidFill>
                <a:latin typeface="Skia Bold"/>
                <a:ea typeface="Skia Bold"/>
                <a:cs typeface="Skia Bold"/>
                <a:sym typeface="Skia Bold"/>
              </a:defRPr>
            </a:pPr>
            <a:r>
              <a:t>to the moon’s soft stare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19" name="image.png" descr="image.png"/>
          <p:cNvPicPr>
            <a:picLocks noChangeAspect="1"/>
          </p:cNvPicPr>
          <p:nvPr/>
        </p:nvPicPr>
        <p:blipFill>
          <a:blip r:embed="rId2">
            <a:extLst/>
          </a:blip>
          <a:srcRect l="8398" t="17013" r="35351" b="43055"/>
          <a:stretch>
            <a:fillRect/>
          </a:stretch>
        </p:blipFill>
        <p:spPr>
          <a:xfrm>
            <a:off x="152400" y="2336799"/>
            <a:ext cx="12700000" cy="507118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1" name="image.png" descr="image.png"/>
          <p:cNvPicPr>
            <a:picLocks noChangeAspect="1"/>
          </p:cNvPicPr>
          <p:nvPr/>
        </p:nvPicPr>
        <p:blipFill>
          <a:blip r:embed="rId2">
            <a:extLst/>
          </a:blip>
          <a:srcRect l="9375" t="34722" r="34960" b="25694"/>
          <a:stretch>
            <a:fillRect/>
          </a:stretch>
        </p:blipFill>
        <p:spPr>
          <a:xfrm>
            <a:off x="152400" y="2336800"/>
            <a:ext cx="12700000" cy="508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3" name="image.png" descr="image.png"/>
          <p:cNvPicPr>
            <a:picLocks noChangeAspect="1"/>
          </p:cNvPicPr>
          <p:nvPr/>
        </p:nvPicPr>
        <p:blipFill>
          <a:blip r:embed="rId2">
            <a:extLst/>
          </a:blip>
          <a:srcRect l="8984" t="15277" r="34960" b="43750"/>
          <a:stretch>
            <a:fillRect/>
          </a:stretch>
        </p:blipFill>
        <p:spPr>
          <a:xfrm>
            <a:off x="391655" y="2367819"/>
            <a:ext cx="12232038" cy="5029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5" name="image.png" descr="image.png"/>
          <p:cNvPicPr>
            <a:picLocks noChangeAspect="1"/>
          </p:cNvPicPr>
          <p:nvPr/>
        </p:nvPicPr>
        <p:blipFill>
          <a:blip r:embed="rId2">
            <a:extLst/>
          </a:blip>
          <a:srcRect l="8398" t="19444" r="34179" b="41319"/>
          <a:stretch>
            <a:fillRect/>
          </a:stretch>
        </p:blipFill>
        <p:spPr>
          <a:xfrm>
            <a:off x="126438" y="2424749"/>
            <a:ext cx="12754397" cy="4902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7" name="image.png" descr="image.png"/>
          <p:cNvPicPr>
            <a:picLocks noChangeAspect="1"/>
          </p:cNvPicPr>
          <p:nvPr/>
        </p:nvPicPr>
        <p:blipFill>
          <a:blip r:embed="rId2">
            <a:extLst/>
          </a:blip>
          <a:srcRect l="9179" t="57291" r="34179" b="5208"/>
          <a:stretch>
            <a:fillRect/>
          </a:stretch>
        </p:blipFill>
        <p:spPr>
          <a:xfrm>
            <a:off x="34337" y="2463800"/>
            <a:ext cx="12941301" cy="48195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29" name="image.png" descr="image.png"/>
          <p:cNvPicPr>
            <a:picLocks noChangeAspect="1"/>
          </p:cNvPicPr>
          <p:nvPr/>
        </p:nvPicPr>
        <p:blipFill>
          <a:blip r:embed="rId2">
            <a:extLst/>
          </a:blip>
          <a:srcRect l="9570" t="14583" r="34765" b="47569"/>
          <a:stretch>
            <a:fillRect/>
          </a:stretch>
        </p:blipFill>
        <p:spPr>
          <a:xfrm>
            <a:off x="-1632" y="2387599"/>
            <a:ext cx="13016918" cy="4978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31" name="image.png" descr="image.png"/>
          <p:cNvPicPr>
            <a:picLocks noChangeAspect="1"/>
          </p:cNvPicPr>
          <p:nvPr/>
        </p:nvPicPr>
        <p:blipFill>
          <a:blip r:embed="rId2">
            <a:extLst/>
          </a:blip>
          <a:srcRect l="8593" t="51736" r="34570" b="8680"/>
          <a:stretch>
            <a:fillRect/>
          </a:stretch>
        </p:blipFill>
        <p:spPr>
          <a:xfrm>
            <a:off x="80210" y="2362200"/>
            <a:ext cx="12839701" cy="50299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33" name="kitty goggins.jpg" descr="kitty goggins.jpg"/>
          <p:cNvPicPr>
            <a:picLocks noChangeAspect="1"/>
          </p:cNvPicPr>
          <p:nvPr>
            <p:ph type="pic" idx="14"/>
          </p:nvPr>
        </p:nvPicPr>
        <p:blipFill>
          <a:blip r:embed="rId2">
            <a:extLst/>
          </a:blip>
          <a:srcRect l="0" t="1051" r="35" b="82"/>
          <a:stretch>
            <a:fillRect/>
          </a:stretch>
        </p:blipFill>
        <p:spPr>
          <a:xfrm>
            <a:off x="991486" y="1394652"/>
            <a:ext cx="5877560" cy="5812972"/>
          </a:xfrm>
          <a:prstGeom prst="rect">
            <a:avLst/>
          </a:prstGeom>
          <a:ln w="25400"/>
          <a:effectLst>
            <a:reflection blurRad="0" stA="50000" stPos="0" endA="0" endPos="40000" dist="0" dir="5400000" fadeDir="5400000" sx="100000" sy="-100000" kx="0" ky="0" algn="bl" rotWithShape="0"/>
          </a:effectLst>
        </p:spPr>
      </p:pic>
      <p:sp>
        <p:nvSpPr>
          <p:cNvPr id="334" name="Kitty Goggins…"/>
          <p:cNvSpPr txBox="1"/>
          <p:nvPr>
            <p:ph type="body" sz="quarter" idx="1"/>
          </p:nvPr>
        </p:nvSpPr>
        <p:spPr>
          <a:xfrm>
            <a:off x="7467600" y="2717800"/>
            <a:ext cx="5232400" cy="2540000"/>
          </a:xfrm>
          <a:prstGeom prst="rect">
            <a:avLst/>
          </a:prstGeom>
        </p:spPr>
        <p:txBody>
          <a:bodyPr/>
          <a:lstStyle/>
          <a:p>
            <a:pPr algn="ctr">
              <a:spcBef>
                <a:spcPts val="3800"/>
              </a:spcBef>
              <a:defRPr sz="4600">
                <a:solidFill>
                  <a:srgbClr val="000000"/>
                </a:solidFill>
                <a:latin typeface="Skia Bold"/>
                <a:ea typeface="Skia Bold"/>
                <a:cs typeface="Skia Bold"/>
                <a:sym typeface="Skia Bold"/>
              </a:defRPr>
            </a:pPr>
            <a:r>
              <a:t>Kitty Goggins</a:t>
            </a:r>
          </a:p>
          <a:p>
            <a:pPr algn="ctr">
              <a:spcBef>
                <a:spcPts val="3800"/>
              </a:spcBef>
              <a:defRPr sz="4600">
                <a:solidFill>
                  <a:srgbClr val="000000"/>
                </a:solidFill>
                <a:latin typeface="Skia Regular"/>
                <a:ea typeface="Skia Regular"/>
                <a:cs typeface="Skia Regular"/>
                <a:sym typeface="Skia Regular"/>
              </a:defRPr>
            </a:pPr>
            <a:r>
              <a:t>Board President</a:t>
            </a:r>
          </a:p>
        </p:txBody>
      </p:sp>
      <p:pic>
        <p:nvPicPr>
          <p:cNvPr id="335" name="IIMN Logo.png" descr="IIMN Logo.png"/>
          <p:cNvPicPr>
            <a:picLocks noChangeAspect="1"/>
          </p:cNvPicPr>
          <p:nvPr/>
        </p:nvPicPr>
        <p:blipFill>
          <a:blip r:embed="rId3">
            <a:extLst/>
          </a:blip>
          <a:stretch>
            <a:fillRect/>
          </a:stretch>
        </p:blipFill>
        <p:spPr>
          <a:xfrm>
            <a:off x="7102651" y="6881461"/>
            <a:ext cx="5740842" cy="1511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52" name="child-dreaming.jpg" descr="child-dreaming.jpg"/>
          <p:cNvPicPr>
            <a:picLocks noChangeAspect="1"/>
          </p:cNvPicPr>
          <p:nvPr>
            <p:ph type="pic" idx="14"/>
          </p:nvPr>
        </p:nvPicPr>
        <p:blipFill>
          <a:blip r:embed="rId2">
            <a:extLst/>
          </a:blip>
          <a:srcRect l="16279" t="6116" r="21151" b="0"/>
          <a:stretch>
            <a:fillRect/>
          </a:stretch>
        </p:blipFill>
        <p:spPr>
          <a:xfrm>
            <a:off x="5829300" y="6307"/>
            <a:ext cx="7175500" cy="8382001"/>
          </a:xfrm>
          <a:prstGeom prst="rect">
            <a:avLst/>
          </a:prstGeom>
          <a:ln w="25400"/>
          <a:effectLst>
            <a:reflection blurRad="0" stA="50000" stPos="0" endA="0" endPos="40000" dist="0" dir="5400000" fadeDir="5400000" sx="100000" sy="-100000" kx="0" ky="0" algn="bl" rotWithShape="0"/>
          </a:effectLst>
        </p:spPr>
      </p:pic>
      <p:sp>
        <p:nvSpPr>
          <p:cNvPr id="153" name="a halo of giggles…"/>
          <p:cNvSpPr txBox="1"/>
          <p:nvPr>
            <p:ph type="body" idx="1"/>
          </p:nvPr>
        </p:nvSpPr>
        <p:spPr>
          <a:xfrm>
            <a:off x="342900" y="139700"/>
            <a:ext cx="5816600" cy="9118600"/>
          </a:xfrm>
          <a:prstGeom prst="rect">
            <a:avLst/>
          </a:prstGeom>
        </p:spPr>
        <p:txBody>
          <a:bodyPr anchor="ctr"/>
          <a:lstStyle/>
          <a:p>
            <a:pPr>
              <a:spcBef>
                <a:spcPts val="0"/>
              </a:spcBef>
              <a:defRPr spc="-88" sz="4400">
                <a:solidFill>
                  <a:srgbClr val="FFFFFF"/>
                </a:solidFill>
                <a:latin typeface="Skia Bold"/>
                <a:ea typeface="Skia Bold"/>
                <a:cs typeface="Skia Bold"/>
                <a:sym typeface="Skia Bold"/>
              </a:defRPr>
            </a:pPr>
            <a:r>
              <a:t>a halo of giggles</a:t>
            </a:r>
          </a:p>
          <a:p>
            <a:pPr>
              <a:spcBef>
                <a:spcPts val="0"/>
              </a:spcBef>
              <a:defRPr spc="-88" sz="4400">
                <a:solidFill>
                  <a:srgbClr val="FFFFFF"/>
                </a:solidFill>
                <a:latin typeface="Skia Bold"/>
                <a:ea typeface="Skia Bold"/>
                <a:cs typeface="Skia Bold"/>
                <a:sym typeface="Skia Bold"/>
              </a:defRPr>
            </a:pPr>
            <a:r>
              <a:t>tied in my hair</a:t>
            </a:r>
          </a:p>
          <a:p>
            <a:pPr>
              <a:spcBef>
                <a:spcPts val="0"/>
              </a:spcBef>
              <a:defRPr spc="-88" sz="4400">
                <a:solidFill>
                  <a:srgbClr val="FFFFFF"/>
                </a:solidFill>
                <a:latin typeface="Skia Bold"/>
                <a:ea typeface="Skia Bold"/>
                <a:cs typeface="Skia Bold"/>
                <a:sym typeface="Skia Bold"/>
              </a:defRPr>
            </a:pPr>
            <a:r>
              <a:t>with a sleep as deep</a:t>
            </a:r>
          </a:p>
          <a:p>
            <a:pPr>
              <a:spcBef>
                <a:spcPts val="0"/>
              </a:spcBef>
              <a:defRPr spc="-88" sz="4400">
                <a:solidFill>
                  <a:srgbClr val="FFFFFF"/>
                </a:solidFill>
                <a:latin typeface="Skia Bold"/>
                <a:ea typeface="Skia Bold"/>
                <a:cs typeface="Skia Bold"/>
                <a:sym typeface="Skia Bold"/>
              </a:defRPr>
            </a:pPr>
            <a:r>
              <a:t>as desert sand</a:t>
            </a:r>
          </a:p>
          <a:p>
            <a:pPr>
              <a:spcBef>
                <a:spcPts val="0"/>
              </a:spcBef>
              <a:defRPr spc="-88" sz="4400">
                <a:solidFill>
                  <a:srgbClr val="FFFFFF"/>
                </a:solidFill>
                <a:latin typeface="Skia Bold"/>
                <a:ea typeface="Skia Bold"/>
                <a:cs typeface="Skia Bold"/>
                <a:sym typeface="Skia Bold"/>
              </a:defRPr>
            </a:pPr>
          </a:p>
          <a:p>
            <a:pPr>
              <a:spcBef>
                <a:spcPts val="0"/>
              </a:spcBef>
              <a:defRPr spc="-88" sz="4400">
                <a:solidFill>
                  <a:srgbClr val="FFFFFF"/>
                </a:solidFill>
                <a:latin typeface="Skia Bold"/>
                <a:ea typeface="Skia Bold"/>
                <a:cs typeface="Skia Bold"/>
                <a:sym typeface="Skia Bold"/>
              </a:defRPr>
            </a:pPr>
            <a:r>
              <a:t>my dreams were the stories that crossed</a:t>
            </a:r>
          </a:p>
          <a:p>
            <a:pPr>
              <a:spcBef>
                <a:spcPts val="0"/>
              </a:spcBef>
              <a:defRPr spc="-88" sz="4400">
                <a:solidFill>
                  <a:srgbClr val="FFFFFF"/>
                </a:solidFill>
                <a:latin typeface="Skia Bold"/>
                <a:ea typeface="Skia Bold"/>
                <a:cs typeface="Skia Bold"/>
                <a:sym typeface="Skia Bold"/>
              </a:defRPr>
            </a:pPr>
            <a:r>
              <a:t>the land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0" name="105022908-kids_in_a_choir.1910x1000.jpg" descr="105022908-kids_in_a_choir.1910x1000.jpg"/>
          <p:cNvPicPr>
            <a:picLocks noChangeAspect="1"/>
          </p:cNvPicPr>
          <p:nvPr>
            <p:ph type="pic" idx="14"/>
          </p:nvPr>
        </p:nvPicPr>
        <p:blipFill>
          <a:blip r:embed="rId2">
            <a:extLst/>
          </a:blip>
          <a:srcRect l="0" t="790" r="0" b="790"/>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341" name="Everyone Sang"/>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Everyone Sang</a:t>
            </a:r>
          </a:p>
        </p:txBody>
      </p:sp>
      <p:sp>
        <p:nvSpPr>
          <p:cNvPr id="342" name="by Linda Kachelmeier"/>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Linda Kachelmeier</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4" name="wood_laughter_marquee.jpg" descr="wood_laughter_marquee.jpg"/>
          <p:cNvPicPr>
            <a:picLocks noChangeAspect="1"/>
          </p:cNvPicPr>
          <p:nvPr>
            <p:ph type="pic" idx="14"/>
          </p:nvPr>
        </p:nvPicPr>
        <p:blipFill>
          <a:blip r:embed="rId2">
            <a:extLst/>
          </a:blip>
          <a:srcRect l="36" t="0" r="0" b="0"/>
          <a:stretch>
            <a:fillRect/>
          </a:stretch>
        </p:blipFill>
        <p:spPr>
          <a:xfrm>
            <a:off x="1244600" y="2522162"/>
            <a:ext cx="10772664" cy="6057901"/>
          </a:xfrm>
          <a:prstGeom prst="rect">
            <a:avLst/>
          </a:prstGeom>
          <a:ln w="25400"/>
          <a:effectLst>
            <a:reflection blurRad="0" stA="50000" stPos="0" endA="0" endPos="40000" dist="0" dir="5400000" fadeDir="5400000" sx="100000" sy="-100000" kx="0" ky="0" algn="bl" rotWithShape="0"/>
          </a:effectLst>
        </p:spPr>
      </p:pic>
      <p:sp>
        <p:nvSpPr>
          <p:cNvPr id="345" name="Ev'ryone suddenly burst out singing;…"/>
          <p:cNvSpPr txBox="1"/>
          <p:nvPr>
            <p:ph type="body" sz="half" idx="1"/>
          </p:nvPr>
        </p:nvSpPr>
        <p:spPr>
          <a:xfrm>
            <a:off x="228600" y="127000"/>
            <a:ext cx="12369800" cy="23114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Ev'ryone suddenly burst out singing;</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and I was filled with such delight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47" name="tundra-swans-in-flight-above-the-mississippi-river-in-monticello-minnesota_u-l-q13hr430.jpg" descr="tundra-swans-in-flight-above-the-mississippi-river-in-monticello-minnesota_u-l-q13hr430.jpg"/>
          <p:cNvPicPr>
            <a:picLocks noChangeAspect="1"/>
          </p:cNvPicPr>
          <p:nvPr>
            <p:ph type="pic" idx="14"/>
          </p:nvPr>
        </p:nvPicPr>
        <p:blipFill>
          <a:blip r:embed="rId2">
            <a:extLst/>
          </a:blip>
          <a:srcRect l="32" t="0" r="0" b="0"/>
          <a:stretch>
            <a:fillRect/>
          </a:stretch>
        </p:blipFill>
        <p:spPr>
          <a:xfrm>
            <a:off x="0" y="3198437"/>
            <a:ext cx="13114836" cy="6559551"/>
          </a:xfrm>
          <a:prstGeom prst="rect">
            <a:avLst/>
          </a:prstGeom>
          <a:ln w="25400"/>
          <a:effectLst>
            <a:reflection blurRad="0" stA="50000" stPos="0" endA="0" endPos="40000" dist="0" dir="5400000" fadeDir="5400000" sx="100000" sy="-100000" kx="0" ky="0" algn="bl" rotWithShape="0"/>
          </a:effectLst>
        </p:spPr>
      </p:pic>
      <p:sp>
        <p:nvSpPr>
          <p:cNvPr id="348" name="As prisoned birds must find in freedom, winging wildly across the white orchards and dark green fields;…"/>
          <p:cNvSpPr txBox="1"/>
          <p:nvPr>
            <p:ph type="body" sz="half" idx="1"/>
          </p:nvPr>
        </p:nvSpPr>
        <p:spPr>
          <a:xfrm>
            <a:off x="0" y="203200"/>
            <a:ext cx="12852400" cy="32512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As prisoned birds must find in freedom, winging wildly across the white orchards and dark green fields;</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on, on, and out of sight.</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0" name="sunset.jpg" descr="sunset.jpg"/>
          <p:cNvPicPr>
            <a:picLocks noChangeAspect="1"/>
          </p:cNvPicPr>
          <p:nvPr>
            <p:ph type="pic" idx="14"/>
          </p:nvPr>
        </p:nvPicPr>
        <p:blipFill>
          <a:blip r:embed="rId2">
            <a:extLst/>
          </a:blip>
          <a:srcRect l="3511" t="0" r="3511"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51" name="Everyone's voice was suddenly lifted;…"/>
          <p:cNvSpPr txBox="1"/>
          <p:nvPr>
            <p:ph type="body" sz="half" idx="1"/>
          </p:nvPr>
        </p:nvSpPr>
        <p:spPr>
          <a:xfrm>
            <a:off x="9220200" y="2794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Everyone's voice was suddenly lifted;</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and beauty came like the setting sun: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3" name="vapours-of-sadness-w-logo-med.jpg" descr="vapours-of-sadness-w-logo-med.jpg"/>
          <p:cNvPicPr>
            <a:picLocks noChangeAspect="1"/>
          </p:cNvPicPr>
          <p:nvPr>
            <p:ph type="pic" idx="14"/>
          </p:nvPr>
        </p:nvPicPr>
        <p:blipFill>
          <a:blip r:embed="rId2">
            <a:extLst/>
          </a:blip>
          <a:srcRect l="23039" t="0" r="23039"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54" name="My heart was shaken with tears; and horror…"/>
          <p:cNvSpPr txBox="1"/>
          <p:nvPr>
            <p:ph type="body" sz="half" idx="1"/>
          </p:nvPr>
        </p:nvSpPr>
        <p:spPr>
          <a:xfrm>
            <a:off x="9220200" y="2794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My heart was shaken with tears; and horror</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Drifted away...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56" name="Sunrise_in_the_fog_7723.jpg" descr="Sunrise_in_the_fog_7723.jpg"/>
          <p:cNvPicPr>
            <a:picLocks noChangeAspect="1"/>
          </p:cNvPicPr>
          <p:nvPr>
            <p:ph type="pic" idx="14"/>
          </p:nvPr>
        </p:nvPicPr>
        <p:blipFill>
          <a:blip r:embed="rId2">
            <a:extLst/>
          </a:blip>
          <a:srcRect l="19020" t="0" r="19020"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57" name="O, but Everyone was a bird;…"/>
          <p:cNvSpPr txBox="1"/>
          <p:nvPr>
            <p:ph type="body" sz="half" idx="1"/>
          </p:nvPr>
        </p:nvSpPr>
        <p:spPr>
          <a:xfrm>
            <a:off x="9220200" y="2794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O, but Everyone was a bird;</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and the song was wordless;</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the singing will never be done.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59" name="Kachelmeier.jpg" descr="Kachelmeier.jpg"/>
          <p:cNvPicPr>
            <a:picLocks noChangeAspect="1"/>
          </p:cNvPicPr>
          <p:nvPr/>
        </p:nvPicPr>
        <p:blipFill>
          <a:blip r:embed="rId2">
            <a:extLst/>
          </a:blip>
          <a:stretch>
            <a:fillRect/>
          </a:stretch>
        </p:blipFill>
        <p:spPr>
          <a:xfrm>
            <a:off x="1354379" y="380773"/>
            <a:ext cx="10642601" cy="90045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1" name="Autumn-Road.jpg" descr="Autumn-Road.jpg"/>
          <p:cNvPicPr>
            <a:picLocks noChangeAspect="1"/>
          </p:cNvPicPr>
          <p:nvPr>
            <p:ph type="pic" idx="14"/>
          </p:nvPr>
        </p:nvPicPr>
        <p:blipFill>
          <a:blip r:embed="rId2">
            <a:extLst/>
          </a:blip>
          <a:srcRect l="0" t="11335" r="0" b="11335"/>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362" name="The Road Home"/>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The Road Home</a:t>
            </a:r>
          </a:p>
        </p:txBody>
      </p:sp>
      <p:sp>
        <p:nvSpPr>
          <p:cNvPr id="363" name="by Stephen Paulus…"/>
          <p:cNvSpPr txBox="1"/>
          <p:nvPr>
            <p:ph type="body" sz="quarter" idx="1"/>
          </p:nvPr>
        </p:nvSpPr>
        <p:spPr>
          <a:xfrm>
            <a:off x="355600" y="8001000"/>
            <a:ext cx="12293600" cy="1536700"/>
          </a:xfrm>
          <a:prstGeom prst="rect">
            <a:avLst/>
          </a:prstGeom>
        </p:spPr>
        <p:txBody>
          <a:bodyPr/>
          <a:lstStyle/>
          <a:p>
            <a:pPr>
              <a:lnSpc>
                <a:spcPct val="10000"/>
              </a:lnSpc>
              <a:spcBef>
                <a:spcPts val="3400"/>
              </a:spcBef>
              <a:defRPr sz="2500">
                <a:solidFill>
                  <a:srgbClr val="C0EDFE"/>
                </a:solidFill>
                <a:latin typeface="Skia Regular"/>
                <a:ea typeface="Skia Regular"/>
                <a:cs typeface="Skia Regular"/>
                <a:sym typeface="Skia Regular"/>
              </a:defRPr>
            </a:pPr>
            <a:r>
              <a:t>by Stephen Paulus</a:t>
            </a:r>
          </a:p>
          <a:p>
            <a:pPr>
              <a:lnSpc>
                <a:spcPct val="10000"/>
              </a:lnSpc>
              <a:spcBef>
                <a:spcPts val="3400"/>
              </a:spcBef>
              <a:defRPr sz="2500">
                <a:solidFill>
                  <a:srgbClr val="C0EDFE"/>
                </a:solidFill>
                <a:latin typeface="Skia Regular"/>
                <a:ea typeface="Skia Regular"/>
                <a:cs typeface="Skia Regular"/>
                <a:sym typeface="Skia Regular"/>
              </a:defRPr>
            </a:pPr>
          </a:p>
          <a:p>
            <a:pPr>
              <a:lnSpc>
                <a:spcPct val="10000"/>
              </a:lnSpc>
              <a:spcBef>
                <a:spcPts val="3400"/>
              </a:spcBef>
              <a:defRPr sz="2500">
                <a:solidFill>
                  <a:srgbClr val="C0EDFE"/>
                </a:solidFill>
                <a:latin typeface="Skia Regular"/>
                <a:ea typeface="Skia Regular"/>
                <a:cs typeface="Skia Regular"/>
                <a:sym typeface="Skia Regular"/>
              </a:defRPr>
            </a:pPr>
            <a:r>
              <a:t>solo: Mary Seidlitz</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5" name="minnesota-road.jpg" descr="minnesota-road.jpg"/>
          <p:cNvPicPr>
            <a:picLocks noChangeAspect="1"/>
          </p:cNvPicPr>
          <p:nvPr>
            <p:ph type="pic" idx="14"/>
          </p:nvPr>
        </p:nvPicPr>
        <p:blipFill>
          <a:blip r:embed="rId2">
            <a:extLst/>
          </a:blip>
          <a:srcRect l="19020" t="0" r="19020"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66" name="Tell me where is the road I can call my own,…"/>
          <p:cNvSpPr txBox="1"/>
          <p:nvPr>
            <p:ph type="body" sz="half" idx="1"/>
          </p:nvPr>
        </p:nvSpPr>
        <p:spPr>
          <a:xfrm>
            <a:off x="9220200" y="2032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Tell me where is the road I can call my own,</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That I left,</a:t>
            </a:r>
          </a:p>
          <a:p>
            <a:pPr algn="ctr">
              <a:spcBef>
                <a:spcPts val="0"/>
              </a:spcBef>
              <a:defRPr spc="-74" sz="3700">
                <a:solidFill>
                  <a:srgbClr val="FFFFFF"/>
                </a:solidFill>
                <a:latin typeface="Skia Bold"/>
                <a:ea typeface="Skia Bold"/>
                <a:cs typeface="Skia Bold"/>
                <a:sym typeface="Skia Bold"/>
              </a:defRPr>
            </a:pPr>
            <a:r>
              <a:t>that I lost,</a:t>
            </a:r>
          </a:p>
          <a:p>
            <a:pPr algn="ctr">
              <a:spcBef>
                <a:spcPts val="0"/>
              </a:spcBef>
              <a:defRPr spc="-74" sz="3700">
                <a:solidFill>
                  <a:srgbClr val="FFFFFF"/>
                </a:solidFill>
                <a:latin typeface="Skia Bold"/>
                <a:ea typeface="Skia Bold"/>
                <a:cs typeface="Skia Bold"/>
                <a:sym typeface="Skia Bold"/>
              </a:defRPr>
            </a:pPr>
            <a:r>
              <a:t>So long ago?</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55" name="baby 2.JPG" descr="baby 2.JPG"/>
          <p:cNvPicPr>
            <a:picLocks noChangeAspect="1"/>
          </p:cNvPicPr>
          <p:nvPr>
            <p:ph type="pic" idx="14"/>
          </p:nvPr>
        </p:nvPicPr>
        <p:blipFill>
          <a:blip r:embed="rId2">
            <a:extLst/>
          </a:blip>
          <a:srcRect l="0" t="19864" r="0" b="19864"/>
          <a:stretch>
            <a:fillRect/>
          </a:stretch>
        </p:blipFill>
        <p:spPr>
          <a:xfrm>
            <a:off x="5650829" y="1474975"/>
            <a:ext cx="6363371" cy="3835206"/>
          </a:xfrm>
          <a:prstGeom prst="rect">
            <a:avLst/>
          </a:prstGeom>
          <a:ln w="25400"/>
          <a:effectLst>
            <a:reflection blurRad="0" stA="16000" stPos="0" endA="0" endPos="40000" dist="0" dir="5400000" fadeDir="5400000" sx="100000" sy="-100000" kx="0" ky="0" algn="bl" rotWithShape="0"/>
          </a:effectLst>
        </p:spPr>
      </p:pic>
      <p:sp>
        <p:nvSpPr>
          <p:cNvPr id="156" name="I started out singing!"/>
          <p:cNvSpPr txBox="1"/>
          <p:nvPr>
            <p:ph type="body" sz="quarter" idx="1"/>
          </p:nvPr>
        </p:nvSpPr>
        <p:spPr>
          <a:xfrm>
            <a:off x="406400" y="5918200"/>
            <a:ext cx="12382500" cy="1155700"/>
          </a:xfrm>
          <a:prstGeom prst="rect">
            <a:avLst/>
          </a:prstGeom>
        </p:spPr>
        <p:txBody>
          <a:bodyPr/>
          <a:lstStyle>
            <a:lvl1pPr>
              <a:spcBef>
                <a:spcPts val="0"/>
              </a:spcBef>
              <a:defRPr spc="-105" sz="5300">
                <a:solidFill>
                  <a:srgbClr val="FFFFFF"/>
                </a:solidFill>
                <a:latin typeface="Skia Bold"/>
                <a:ea typeface="Skia Bold"/>
                <a:cs typeface="Skia Bold"/>
                <a:sym typeface="Skia Bold"/>
              </a:defRPr>
            </a:lvl1pPr>
          </a:lstStyle>
          <a:p>
            <a:pPr/>
            <a:r>
              <a:t>I started out singing!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68" name="winter.jpg" descr="winter.jpg"/>
          <p:cNvPicPr>
            <a:picLocks noChangeAspect="1"/>
          </p:cNvPicPr>
          <p:nvPr>
            <p:ph type="pic" idx="14"/>
          </p:nvPr>
        </p:nvPicPr>
        <p:blipFill>
          <a:blip r:embed="rId2">
            <a:extLst/>
          </a:blip>
          <a:srcRect l="23847" t="0" r="23847"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69" name="All these years I have wandered,…"/>
          <p:cNvSpPr txBox="1"/>
          <p:nvPr>
            <p:ph type="body" sz="half" idx="1"/>
          </p:nvPr>
        </p:nvSpPr>
        <p:spPr>
          <a:xfrm>
            <a:off x="9220200" y="2032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All these years I have wandered,</a:t>
            </a:r>
          </a:p>
          <a:p>
            <a:pPr algn="ctr">
              <a:spcBef>
                <a:spcPts val="0"/>
              </a:spcBef>
              <a:defRPr spc="-74" sz="3700">
                <a:solidFill>
                  <a:srgbClr val="FFFFFF"/>
                </a:solidFill>
                <a:latin typeface="Skia Bold"/>
                <a:ea typeface="Skia Bold"/>
                <a:cs typeface="Skia Bold"/>
                <a:sym typeface="Skia Bold"/>
              </a:defRPr>
            </a:pPr>
            <a:r>
              <a:t>Oh when will I know there's a way,</a:t>
            </a:r>
          </a:p>
          <a:p>
            <a:pPr algn="ctr">
              <a:spcBef>
                <a:spcPts val="0"/>
              </a:spcBef>
              <a:defRPr spc="-74" sz="3700">
                <a:solidFill>
                  <a:srgbClr val="FFFFFF"/>
                </a:solidFill>
                <a:latin typeface="Skia Bold"/>
                <a:ea typeface="Skia Bold"/>
                <a:cs typeface="Skia Bold"/>
                <a:sym typeface="Skia Bold"/>
              </a:defRPr>
            </a:pPr>
            <a:r>
              <a:t>there's a road that will lead me home?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1" name="showcase (1).jpg" descr="showcase (1).jpg"/>
          <p:cNvPicPr>
            <a:picLocks noChangeAspect="1"/>
          </p:cNvPicPr>
          <p:nvPr>
            <p:ph type="pic" idx="14"/>
          </p:nvPr>
        </p:nvPicPr>
        <p:blipFill>
          <a:blip r:embed="rId2">
            <a:extLst/>
          </a:blip>
          <a:srcRect l="5637" t="0" r="5550" b="0"/>
          <a:stretch>
            <a:fillRect/>
          </a:stretch>
        </p:blipFill>
        <p:spPr>
          <a:xfrm>
            <a:off x="0" y="-5138"/>
            <a:ext cx="13004800" cy="9766301"/>
          </a:xfrm>
          <a:prstGeom prst="rect">
            <a:avLst/>
          </a:prstGeom>
          <a:ln w="25400"/>
          <a:effectLst>
            <a:reflection blurRad="0" stA="50000" stPos="0" endA="0" endPos="40000" dist="0" dir="5400000" fadeDir="5400000" sx="100000" sy="-100000" kx="0" ky="0" algn="bl" rotWithShape="0"/>
          </a:effectLst>
        </p:spPr>
      </p:pic>
      <p:sp>
        <p:nvSpPr>
          <p:cNvPr id="372" name="After wind, after rain, when the dark is done, as I wake from a dream in the gold of day,…"/>
          <p:cNvSpPr txBox="1"/>
          <p:nvPr>
            <p:ph type="body" sz="half" idx="1"/>
          </p:nvPr>
        </p:nvSpPr>
        <p:spPr>
          <a:xfrm>
            <a:off x="1701800" y="203200"/>
            <a:ext cx="11150600" cy="3479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After wind, after rain, when the dark is done, as I wake from a dream in the gold of day,</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through the air there's a calling from far away,</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there's a voice I can hear that will lead me home.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4" name="showcase.jpg" descr="showcase.jpg"/>
          <p:cNvPicPr>
            <a:picLocks noChangeAspect="1"/>
          </p:cNvPicPr>
          <p:nvPr>
            <p:ph type="pic" idx="14"/>
          </p:nvPr>
        </p:nvPicPr>
        <p:blipFill>
          <a:blip r:embed="rId2">
            <a:extLst/>
          </a:blip>
          <a:srcRect l="29401" t="0" r="8586"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75" name="Rise up, follow me, come away is the call,…"/>
          <p:cNvSpPr txBox="1"/>
          <p:nvPr>
            <p:ph type="body" sz="half" idx="1"/>
          </p:nvPr>
        </p:nvSpPr>
        <p:spPr>
          <a:xfrm>
            <a:off x="9220200" y="2032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Rise up, follow me, come away is the call,</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with love in your heart as the only song;</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there is no such beauty as where you belong,</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77" name="hand.png" descr="hand.png"/>
          <p:cNvPicPr>
            <a:picLocks noChangeAspect="1"/>
          </p:cNvPicPr>
          <p:nvPr>
            <p:ph type="pic" idx="14"/>
          </p:nvPr>
        </p:nvPicPr>
        <p:blipFill>
          <a:blip r:embed="rId2">
            <a:extLst/>
          </a:blip>
          <a:srcRect l="23866" t="0" r="23866"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78" name="Rise up, follow me, I will lead you home."/>
          <p:cNvSpPr txBox="1"/>
          <p:nvPr>
            <p:ph type="body" sz="half" idx="1"/>
          </p:nvPr>
        </p:nvSpPr>
        <p:spPr>
          <a:xfrm>
            <a:off x="9220200" y="203200"/>
            <a:ext cx="3632200" cy="8305800"/>
          </a:xfrm>
          <a:prstGeom prst="rect">
            <a:avLst/>
          </a:prstGeom>
        </p:spPr>
        <p:txBody>
          <a:bodyPr anchor="ctr"/>
          <a:lstStyle>
            <a:lvl1pPr algn="ctr">
              <a:spcBef>
                <a:spcPts val="0"/>
              </a:spcBef>
              <a:defRPr spc="-74" sz="3700">
                <a:solidFill>
                  <a:srgbClr val="FFFFFF"/>
                </a:solidFill>
                <a:latin typeface="Skia Bold"/>
                <a:ea typeface="Skia Bold"/>
                <a:cs typeface="Skia Bold"/>
                <a:sym typeface="Skia Bold"/>
              </a:defRPr>
            </a:lvl1pPr>
          </a:lstStyle>
          <a:p>
            <a:pPr/>
            <a:r>
              <a:t>Rise up, follow me, I will lead you home.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80" name="pourquoi.jpg" descr="pourquoi.jpg"/>
          <p:cNvPicPr>
            <a:picLocks noChangeAspect="1"/>
          </p:cNvPicPr>
          <p:nvPr>
            <p:ph type="pic" idx="14"/>
          </p:nvPr>
        </p:nvPicPr>
        <p:blipFill>
          <a:blip r:embed="rId2">
            <a:extLst/>
          </a:blip>
          <a:srcRect l="0" t="11395" r="0" b="11395"/>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381" name="O, Be Swift to Love"/>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O, Be Swift to Love</a:t>
            </a:r>
          </a:p>
        </p:txBody>
      </p:sp>
      <p:sp>
        <p:nvSpPr>
          <p:cNvPr id="382" name="by Nancy Grundahl"/>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Nancy Grundahl</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84" name="kindness-590x394.jpg" descr="kindness-590x394.jpg"/>
          <p:cNvPicPr>
            <a:picLocks noChangeAspect="1"/>
          </p:cNvPicPr>
          <p:nvPr>
            <p:ph type="pic" idx="14"/>
          </p:nvPr>
        </p:nvPicPr>
        <p:blipFill>
          <a:blip r:embed="rId2">
            <a:extLst/>
          </a:blip>
          <a:srcRect l="18967" t="0" r="18967" b="0"/>
          <a:stretch>
            <a:fillRect/>
          </a:stretch>
        </p:blipFill>
        <p:spPr>
          <a:xfrm>
            <a:off x="0" y="-5138"/>
            <a:ext cx="9080500" cy="9766301"/>
          </a:xfrm>
          <a:prstGeom prst="rect">
            <a:avLst/>
          </a:prstGeom>
          <a:ln w="25400"/>
          <a:effectLst>
            <a:reflection blurRad="0" stA="50000" stPos="0" endA="0" endPos="40000" dist="0" dir="5400000" fadeDir="5400000" sx="100000" sy="-100000" kx="0" ky="0" algn="bl" rotWithShape="0"/>
          </a:effectLst>
        </p:spPr>
      </p:pic>
      <p:sp>
        <p:nvSpPr>
          <p:cNvPr id="385" name="Oh, be swift to love and make haste to be kind.…"/>
          <p:cNvSpPr txBox="1"/>
          <p:nvPr>
            <p:ph type="body" sz="half" idx="1"/>
          </p:nvPr>
        </p:nvSpPr>
        <p:spPr>
          <a:xfrm>
            <a:off x="9220200" y="203200"/>
            <a:ext cx="36322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Oh, be swift to love and make haste to be kind.</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Love and be kind.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87" name="n-RELATIONSHIP-628x314.jpg" descr="n-RELATIONSHIP-628x314.jpg"/>
          <p:cNvPicPr>
            <a:picLocks noChangeAspect="1"/>
          </p:cNvPicPr>
          <p:nvPr>
            <p:ph type="pic" idx="14"/>
          </p:nvPr>
        </p:nvPicPr>
        <p:blipFill>
          <a:blip r:embed="rId2">
            <a:extLst/>
          </a:blip>
          <a:srcRect l="1554" t="100" r="1554" b="100"/>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388" name="Sed Amore"/>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Sed Amore</a:t>
            </a:r>
          </a:p>
        </p:txBody>
      </p:sp>
      <p:sp>
        <p:nvSpPr>
          <p:cNvPr id="389" name="by Dale Warland"/>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Dale Warland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91" name="AAREDSRYRQI6RLZ4EERXCX3Y34.jpg" descr="AAREDSRYRQI6RLZ4EERXCX3Y34.jpg"/>
          <p:cNvPicPr>
            <a:picLocks noChangeAspect="1"/>
          </p:cNvPicPr>
          <p:nvPr>
            <p:ph type="pic" idx="14"/>
          </p:nvPr>
        </p:nvPicPr>
        <p:blipFill>
          <a:blip r:embed="rId2">
            <a:alphaModFix amt="61000"/>
            <a:extLst/>
          </a:blip>
          <a:srcRect l="0" t="568" r="0" b="310"/>
          <a:stretch>
            <a:fillRect/>
          </a:stretch>
        </p:blipFill>
        <p:spPr>
          <a:xfrm>
            <a:off x="0" y="-5138"/>
            <a:ext cx="13004800" cy="9766301"/>
          </a:xfrm>
          <a:prstGeom prst="rect">
            <a:avLst/>
          </a:prstGeom>
          <a:ln w="25400"/>
          <a:effectLst>
            <a:reflection blurRad="0" stA="50000" stPos="0" endA="0" endPos="40000" dist="0" dir="5400000" fadeDir="5400000" sx="100000" sy="-100000" kx="0" ky="0" algn="bl" rotWithShape="0"/>
          </a:effectLst>
        </p:spPr>
      </p:pic>
      <p:sp>
        <p:nvSpPr>
          <p:cNvPr id="392" name="Hearts, therefore, are won not by arms,…"/>
          <p:cNvSpPr txBox="1"/>
          <p:nvPr>
            <p:ph type="body" sz="half" idx="1"/>
          </p:nvPr>
        </p:nvSpPr>
        <p:spPr>
          <a:xfrm>
            <a:off x="279400" y="88900"/>
            <a:ext cx="12827000" cy="2997200"/>
          </a:xfrm>
          <a:prstGeom prst="rect">
            <a:avLst/>
          </a:prstGeom>
        </p:spPr>
        <p:txBody>
          <a:bodyPr anchor="ctr"/>
          <a:lstStyle/>
          <a:p>
            <a:pPr algn="ctr">
              <a:spcBef>
                <a:spcPts val="0"/>
              </a:spcBef>
              <a:defRPr spc="-100" sz="5000">
                <a:solidFill>
                  <a:srgbClr val="FFFFFF"/>
                </a:solidFill>
                <a:latin typeface="Skia Bold"/>
                <a:ea typeface="Skia Bold"/>
                <a:cs typeface="Skia Bold"/>
                <a:sym typeface="Skia Bold"/>
              </a:defRPr>
            </a:pPr>
            <a:r>
              <a:t>Hearts, therefore, are won not by arms,</a:t>
            </a:r>
          </a:p>
          <a:p>
            <a:pPr algn="ctr">
              <a:spcBef>
                <a:spcPts val="0"/>
              </a:spcBef>
              <a:defRPr spc="-100" sz="5000">
                <a:solidFill>
                  <a:srgbClr val="FFFFFF"/>
                </a:solidFill>
                <a:latin typeface="Skia Bold"/>
                <a:ea typeface="Skia Bold"/>
                <a:cs typeface="Skia Bold"/>
                <a:sym typeface="Skia Bold"/>
              </a:defRPr>
            </a:pPr>
          </a:p>
          <a:p>
            <a:pPr algn="ctr">
              <a:spcBef>
                <a:spcPts val="0"/>
              </a:spcBef>
              <a:defRPr spc="-100" sz="5000">
                <a:solidFill>
                  <a:srgbClr val="FFFFFF"/>
                </a:solidFill>
                <a:latin typeface="Skia Bold"/>
                <a:ea typeface="Skia Bold"/>
                <a:cs typeface="Skia Bold"/>
                <a:sym typeface="Skia Bold"/>
              </a:defRPr>
            </a:pPr>
            <a:r>
              <a:t>but by love and greatness of soul.</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94" name="AAREDSRYRQI6RLZ4EERXCX3Y34.jpg" descr="AAREDSRYRQI6RLZ4EERXCX3Y34.jpg"/>
          <p:cNvPicPr>
            <a:picLocks noChangeAspect="1"/>
          </p:cNvPicPr>
          <p:nvPr>
            <p:ph type="pic" idx="14"/>
          </p:nvPr>
        </p:nvPicPr>
        <p:blipFill>
          <a:blip r:embed="rId2">
            <a:alphaModFix amt="61000"/>
            <a:extLst/>
          </a:blip>
          <a:srcRect l="0" t="568" r="0" b="310"/>
          <a:stretch>
            <a:fillRect/>
          </a:stretch>
        </p:blipFill>
        <p:spPr>
          <a:xfrm>
            <a:off x="0" y="-5138"/>
            <a:ext cx="13004800" cy="9766301"/>
          </a:xfrm>
          <a:prstGeom prst="rect">
            <a:avLst/>
          </a:prstGeom>
          <a:ln w="25400"/>
          <a:effectLst>
            <a:reflection blurRad="0" stA="50000" stPos="0" endA="0" endPos="40000" dist="0" dir="5400000" fadeDir="5400000" sx="100000" sy="-100000" kx="0" ky="0" algn="bl" rotWithShape="0"/>
          </a:effectLst>
        </p:spPr>
      </p:pic>
      <p:sp>
        <p:nvSpPr>
          <p:cNvPr id="395" name="Above all, it is useful for people…"/>
          <p:cNvSpPr txBox="1"/>
          <p:nvPr>
            <p:ph type="body" idx="1"/>
          </p:nvPr>
        </p:nvSpPr>
        <p:spPr>
          <a:xfrm>
            <a:off x="304800" y="114300"/>
            <a:ext cx="12827000" cy="4648200"/>
          </a:xfrm>
          <a:prstGeom prst="rect">
            <a:avLst/>
          </a:prstGeom>
        </p:spPr>
        <p:txBody>
          <a:bodyPr anchor="ctr"/>
          <a:lstStyle/>
          <a:p>
            <a:pPr algn="ctr">
              <a:spcBef>
                <a:spcPts val="0"/>
              </a:spcBef>
              <a:defRPr spc="-100" sz="5000">
                <a:solidFill>
                  <a:srgbClr val="FFFFFF"/>
                </a:solidFill>
                <a:latin typeface="Skia Bold"/>
                <a:ea typeface="Skia Bold"/>
                <a:cs typeface="Skia Bold"/>
                <a:sym typeface="Skia Bold"/>
              </a:defRPr>
            </a:pPr>
            <a:r>
              <a:t>Above all, it is useful for people</a:t>
            </a:r>
          </a:p>
          <a:p>
            <a:pPr algn="ctr">
              <a:spcBef>
                <a:spcPts val="0"/>
              </a:spcBef>
              <a:defRPr spc="-100" sz="5000">
                <a:solidFill>
                  <a:srgbClr val="FFFFFF"/>
                </a:solidFill>
                <a:latin typeface="Skia Bold"/>
                <a:ea typeface="Skia Bold"/>
                <a:cs typeface="Skia Bold"/>
                <a:sym typeface="Skia Bold"/>
              </a:defRPr>
            </a:pPr>
          </a:p>
          <a:p>
            <a:pPr algn="ctr">
              <a:spcBef>
                <a:spcPts val="0"/>
              </a:spcBef>
              <a:defRPr spc="-100" sz="5000">
                <a:solidFill>
                  <a:srgbClr val="FFFFFF"/>
                </a:solidFill>
                <a:latin typeface="Skia Bold"/>
                <a:ea typeface="Skia Bold"/>
                <a:cs typeface="Skia Bold"/>
                <a:sym typeface="Skia Bold"/>
              </a:defRPr>
            </a:pPr>
            <a:r>
              <a:t>to establish relationships,</a:t>
            </a:r>
          </a:p>
          <a:p>
            <a:pPr algn="ctr">
              <a:spcBef>
                <a:spcPts val="0"/>
              </a:spcBef>
              <a:defRPr spc="-100" sz="5000">
                <a:solidFill>
                  <a:srgbClr val="FFFFFF"/>
                </a:solidFill>
                <a:latin typeface="Skia Bold"/>
                <a:ea typeface="Skia Bold"/>
                <a:cs typeface="Skia Bold"/>
                <a:sym typeface="Skia Bold"/>
              </a:defRPr>
            </a:pPr>
          </a:p>
          <a:p>
            <a:pPr algn="ctr">
              <a:spcBef>
                <a:spcPts val="0"/>
              </a:spcBef>
              <a:defRPr spc="-100" sz="5000">
                <a:solidFill>
                  <a:srgbClr val="FFFFFF"/>
                </a:solidFill>
                <a:latin typeface="Skia Bold"/>
                <a:ea typeface="Skia Bold"/>
                <a:cs typeface="Skia Bold"/>
                <a:sym typeface="Skia Bold"/>
              </a:defRPr>
            </a:pPr>
            <a:r>
              <a:t>to bind themselves by those bonds,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397" name="AAREDSRYRQI6RLZ4EERXCX3Y34.jpg" descr="AAREDSRYRQI6RLZ4EERXCX3Y34.jpg"/>
          <p:cNvPicPr>
            <a:picLocks noChangeAspect="1"/>
          </p:cNvPicPr>
          <p:nvPr>
            <p:ph type="pic" idx="14"/>
          </p:nvPr>
        </p:nvPicPr>
        <p:blipFill>
          <a:blip r:embed="rId2">
            <a:alphaModFix amt="61000"/>
            <a:extLst/>
          </a:blip>
          <a:srcRect l="0" t="568" r="0" b="310"/>
          <a:stretch>
            <a:fillRect/>
          </a:stretch>
        </p:blipFill>
        <p:spPr>
          <a:xfrm>
            <a:off x="0" y="-5138"/>
            <a:ext cx="13004800" cy="9766301"/>
          </a:xfrm>
          <a:prstGeom prst="rect">
            <a:avLst/>
          </a:prstGeom>
          <a:ln w="25400"/>
          <a:effectLst>
            <a:reflection blurRad="0" stA="50000" stPos="0" endA="0" endPos="40000" dist="0" dir="5400000" fadeDir="5400000" sx="100000" sy="-100000" kx="0" ky="0" algn="bl" rotWithShape="0"/>
          </a:effectLst>
        </p:spPr>
      </p:pic>
      <p:sp>
        <p:nvSpPr>
          <p:cNvPr id="398" name="which are most apt to unite them as one;…"/>
          <p:cNvSpPr txBox="1"/>
          <p:nvPr>
            <p:ph type="body" idx="1"/>
          </p:nvPr>
        </p:nvSpPr>
        <p:spPr>
          <a:xfrm>
            <a:off x="317500" y="114300"/>
            <a:ext cx="12827000" cy="4495800"/>
          </a:xfrm>
          <a:prstGeom prst="rect">
            <a:avLst/>
          </a:prstGeom>
        </p:spPr>
        <p:txBody>
          <a:bodyPr anchor="ctr"/>
          <a:lstStyle/>
          <a:p>
            <a:pPr algn="ctr">
              <a:spcBef>
                <a:spcPts val="0"/>
              </a:spcBef>
              <a:defRPr spc="-90" sz="4500">
                <a:solidFill>
                  <a:srgbClr val="FFFFFF"/>
                </a:solidFill>
                <a:latin typeface="Skia Bold"/>
                <a:ea typeface="Skia Bold"/>
                <a:cs typeface="Skia Bold"/>
                <a:sym typeface="Skia Bold"/>
              </a:defRPr>
            </a:pPr>
            <a:r>
              <a:t>which are most apt to unite them as one;</a:t>
            </a:r>
          </a:p>
          <a:p>
            <a:pPr algn="ctr">
              <a:spcBef>
                <a:spcPts val="0"/>
              </a:spcBef>
              <a:defRPr spc="-90" sz="4500">
                <a:solidFill>
                  <a:srgbClr val="FFFFFF"/>
                </a:solidFill>
                <a:latin typeface="Skia Bold"/>
                <a:ea typeface="Skia Bold"/>
                <a:cs typeface="Skia Bold"/>
                <a:sym typeface="Skia Bold"/>
              </a:defRPr>
            </a:pPr>
          </a:p>
          <a:p>
            <a:pPr algn="ctr">
              <a:spcBef>
                <a:spcPts val="0"/>
              </a:spcBef>
              <a:defRPr spc="-90" sz="4500">
                <a:solidFill>
                  <a:srgbClr val="FFFFFF"/>
                </a:solidFill>
                <a:latin typeface="Skia Bold"/>
                <a:ea typeface="Skia Bold"/>
                <a:cs typeface="Skia Bold"/>
                <a:sym typeface="Skia Bold"/>
              </a:defRPr>
            </a:pPr>
            <a:r>
              <a:t>and without exception,</a:t>
            </a:r>
          </a:p>
          <a:p>
            <a:pPr algn="ctr">
              <a:spcBef>
                <a:spcPts val="0"/>
              </a:spcBef>
              <a:defRPr spc="-90" sz="4500">
                <a:solidFill>
                  <a:srgbClr val="FFFFFF"/>
                </a:solidFill>
                <a:latin typeface="Skia Bold"/>
                <a:ea typeface="Skia Bold"/>
                <a:cs typeface="Skia Bold"/>
                <a:sym typeface="Skia Bold"/>
              </a:defRPr>
            </a:pPr>
          </a:p>
          <a:p>
            <a:pPr algn="ctr">
              <a:spcBef>
                <a:spcPts val="0"/>
              </a:spcBef>
              <a:defRPr spc="-90" sz="4500">
                <a:solidFill>
                  <a:srgbClr val="FFFFFF"/>
                </a:solidFill>
                <a:latin typeface="Skia Bold"/>
                <a:ea typeface="Skia Bold"/>
                <a:cs typeface="Skia Bold"/>
                <a:sym typeface="Skia Bold"/>
              </a:defRPr>
            </a:pPr>
            <a:r>
              <a:t>to do those things which serve to</a:t>
            </a:r>
          </a:p>
          <a:p>
            <a:pPr algn="ctr">
              <a:spcBef>
                <a:spcPts val="0"/>
              </a:spcBef>
              <a:defRPr spc="-90" sz="4500">
                <a:solidFill>
                  <a:srgbClr val="FFFFFF"/>
                </a:solidFill>
                <a:latin typeface="Skia Bold"/>
                <a:ea typeface="Skia Bold"/>
                <a:cs typeface="Skia Bold"/>
                <a:sym typeface="Skia Bold"/>
              </a:defRPr>
            </a:pPr>
            <a:r>
              <a:t>strengthen friendship.</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58" name="5a4e9bea1c00003c0068ea6b.jpg" descr="5a4e9bea1c00003c0068ea6b.jpg"/>
          <p:cNvPicPr>
            <a:picLocks noChangeAspect="1"/>
          </p:cNvPicPr>
          <p:nvPr>
            <p:ph type="pic" idx="14"/>
          </p:nvPr>
        </p:nvPicPr>
        <p:blipFill>
          <a:blip r:embed="rId2">
            <a:extLst/>
          </a:blip>
          <a:srcRect l="0" t="12668" r="0" b="12668"/>
          <a:stretch>
            <a:fillRect/>
          </a:stretch>
        </p:blipFill>
        <p:spPr>
          <a:xfrm>
            <a:off x="330200" y="444500"/>
            <a:ext cx="12268200" cy="6324600"/>
          </a:xfrm>
          <a:prstGeom prst="rect">
            <a:avLst/>
          </a:prstGeom>
          <a:ln w="25400"/>
          <a:effectLst>
            <a:reflection blurRad="0" stA="50000" stPos="0" endA="0" endPos="40000" dist="0" dir="5400000" fadeDir="5400000" sx="100000" sy="-100000" kx="0" ky="0" algn="bl" rotWithShape="0"/>
          </a:effectLst>
        </p:spPr>
      </p:pic>
      <p:sp>
        <p:nvSpPr>
          <p:cNvPr id="159" name="Love is Love is Love"/>
          <p:cNvSpPr txBox="1"/>
          <p:nvPr>
            <p:ph type="title"/>
          </p:nvPr>
        </p:nvSpPr>
        <p:spPr>
          <a:prstGeom prst="rect">
            <a:avLst/>
          </a:prstGeom>
        </p:spPr>
        <p:txBody>
          <a:bodyPr/>
          <a:lstStyle>
            <a:lvl1pPr>
              <a:defRPr>
                <a:solidFill>
                  <a:srgbClr val="FFFFFF"/>
                </a:solidFill>
                <a:latin typeface="Skia Regular"/>
                <a:ea typeface="Skia Regular"/>
                <a:cs typeface="Skia Regular"/>
                <a:sym typeface="Skia Regular"/>
              </a:defRPr>
            </a:lvl1pPr>
          </a:lstStyle>
          <a:p>
            <a:pPr/>
            <a:r>
              <a:t>Love is Love is Love</a:t>
            </a:r>
          </a:p>
        </p:txBody>
      </p:sp>
      <p:sp>
        <p:nvSpPr>
          <p:cNvPr id="160" name="by Abbie Betinis"/>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Abbie Betinis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00" name="AAREDSRYRQI6RLZ4EERXCX3Y34.jpg" descr="AAREDSRYRQI6RLZ4EERXCX3Y34.jpg"/>
          <p:cNvPicPr>
            <a:picLocks noChangeAspect="1"/>
          </p:cNvPicPr>
          <p:nvPr>
            <p:ph type="pic" idx="14"/>
          </p:nvPr>
        </p:nvPicPr>
        <p:blipFill>
          <a:blip r:embed="rId2">
            <a:alphaModFix amt="61000"/>
            <a:extLst/>
          </a:blip>
          <a:srcRect l="0" t="568" r="0" b="310"/>
          <a:stretch>
            <a:fillRect/>
          </a:stretch>
        </p:blipFill>
        <p:spPr>
          <a:xfrm>
            <a:off x="12700" y="-5138"/>
            <a:ext cx="13004800" cy="9766301"/>
          </a:xfrm>
          <a:prstGeom prst="rect">
            <a:avLst/>
          </a:prstGeom>
          <a:ln w="25400"/>
          <a:effectLst>
            <a:reflection blurRad="0" stA="50000" stPos="0" endA="0" endPos="40000" dist="0" dir="5400000" fadeDir="5400000" sx="100000" sy="-100000" kx="0" ky="0" algn="bl" rotWithShape="0"/>
          </a:effectLst>
        </p:spPr>
      </p:pic>
      <p:sp>
        <p:nvSpPr>
          <p:cNvPr id="401" name="Hearts, therefore, are won not by arms,…"/>
          <p:cNvSpPr txBox="1"/>
          <p:nvPr>
            <p:ph type="body" sz="half" idx="1"/>
          </p:nvPr>
        </p:nvSpPr>
        <p:spPr>
          <a:xfrm>
            <a:off x="177800" y="114300"/>
            <a:ext cx="12827000" cy="2565400"/>
          </a:xfrm>
          <a:prstGeom prst="rect">
            <a:avLst/>
          </a:prstGeom>
        </p:spPr>
        <p:txBody>
          <a:bodyPr anchor="ctr"/>
          <a:lstStyle/>
          <a:p>
            <a:pPr algn="ctr">
              <a:spcBef>
                <a:spcPts val="0"/>
              </a:spcBef>
              <a:defRPr spc="-100" sz="5000">
                <a:solidFill>
                  <a:srgbClr val="FFFFFF"/>
                </a:solidFill>
                <a:latin typeface="Skia Bold"/>
                <a:ea typeface="Skia Bold"/>
                <a:cs typeface="Skia Bold"/>
                <a:sym typeface="Skia Bold"/>
              </a:defRPr>
            </a:pPr>
            <a:r>
              <a:t>Hearts, therefore, are won not by arms,</a:t>
            </a:r>
          </a:p>
          <a:p>
            <a:pPr algn="ctr">
              <a:spcBef>
                <a:spcPts val="0"/>
              </a:spcBef>
              <a:defRPr spc="-100" sz="5000">
                <a:solidFill>
                  <a:srgbClr val="FFFFFF"/>
                </a:solidFill>
                <a:latin typeface="Skia Bold"/>
                <a:ea typeface="Skia Bold"/>
                <a:cs typeface="Skia Bold"/>
                <a:sym typeface="Skia Bold"/>
              </a:defRPr>
            </a:pPr>
          </a:p>
          <a:p>
            <a:pPr algn="ctr">
              <a:spcBef>
                <a:spcPts val="0"/>
              </a:spcBef>
              <a:defRPr spc="-100" sz="5000">
                <a:solidFill>
                  <a:srgbClr val="FFFFFF"/>
                </a:solidFill>
                <a:latin typeface="Skia Bold"/>
                <a:ea typeface="Skia Bold"/>
                <a:cs typeface="Skia Bold"/>
                <a:sym typeface="Skia Bold"/>
              </a:defRPr>
            </a:pPr>
            <a:r>
              <a:t>but by love and greatness of soul.</a:t>
            </a:r>
          </a:p>
        </p:txBody>
      </p:sp>
      <p:sp>
        <p:nvSpPr>
          <p:cNvPr id="402" name="- Benedict de Spinoza (1632-1677)"/>
          <p:cNvSpPr txBox="1"/>
          <p:nvPr/>
        </p:nvSpPr>
        <p:spPr>
          <a:xfrm>
            <a:off x="97866" y="9067800"/>
            <a:ext cx="1290320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74" sz="3700">
                <a:solidFill>
                  <a:srgbClr val="FFFFFF"/>
                </a:solidFill>
                <a:latin typeface="Skia Bold"/>
                <a:ea typeface="Skia Bold"/>
                <a:cs typeface="Skia Bold"/>
                <a:sym typeface="Skia Bold"/>
              </a:defRPr>
            </a:lvl1pPr>
          </a:lstStyle>
          <a:p>
            <a:pPr/>
            <a:r>
              <a:t>- Benedict de Spinoza (1632-1677)</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04" name="guys-of-xmas-dapper-gear-patrol-1440.jpg" descr="guys-of-xmas-dapper-gear-patrol-1440.jpg"/>
          <p:cNvPicPr>
            <a:picLocks noChangeAspect="1"/>
          </p:cNvPicPr>
          <p:nvPr>
            <p:ph type="pic" idx="14"/>
          </p:nvPr>
        </p:nvPicPr>
        <p:blipFill>
          <a:blip r:embed="rId2">
            <a:extLst/>
          </a:blip>
          <a:srcRect l="6250" t="0" r="6250" b="0"/>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405" name="me(n)"/>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me(n)</a:t>
            </a:r>
          </a:p>
        </p:txBody>
      </p:sp>
      <p:sp>
        <p:nvSpPr>
          <p:cNvPr id="406" name="by Joshua Shank"/>
          <p:cNvSpPr txBox="1"/>
          <p:nvPr>
            <p:ph type="body" sz="quarter" idx="1"/>
          </p:nvPr>
        </p:nvSpPr>
        <p:spPr>
          <a:xfrm>
            <a:off x="355600" y="8001000"/>
            <a:ext cx="12293600" cy="1536700"/>
          </a:xfrm>
          <a:prstGeom prst="rect">
            <a:avLst/>
          </a:prstGeom>
        </p:spPr>
        <p:txBody>
          <a:bodyPr/>
          <a:lstStyle>
            <a:lvl1pPr>
              <a:lnSpc>
                <a:spcPct val="10000"/>
              </a:lnSpc>
              <a:spcBef>
                <a:spcPts val="3400"/>
              </a:spcBef>
              <a:defRPr sz="2500">
                <a:solidFill>
                  <a:srgbClr val="C0EDFE"/>
                </a:solidFill>
                <a:latin typeface="Skia Regular"/>
                <a:ea typeface="Skia Regular"/>
                <a:cs typeface="Skia Regular"/>
                <a:sym typeface="Skia Regular"/>
              </a:defRPr>
            </a:lvl1pPr>
          </a:lstStyle>
          <a:p>
            <a:pPr/>
            <a:r>
              <a:t>by Joshua Shank</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08" name="I know that I am greater...…"/>
          <p:cNvSpPr txBox="1"/>
          <p:nvPr>
            <p:ph type="body" idx="1"/>
          </p:nvPr>
        </p:nvSpPr>
        <p:spPr>
          <a:xfrm>
            <a:off x="152400" y="203200"/>
            <a:ext cx="127000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I know that I am greater...</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...than how others may see me</a:t>
            </a:r>
          </a:p>
          <a:p>
            <a:pPr algn="ctr">
              <a:spcBef>
                <a:spcPts val="0"/>
              </a:spcBef>
              <a:defRPr spc="-74" sz="3700">
                <a:solidFill>
                  <a:srgbClr val="FFFFFF"/>
                </a:solidFill>
                <a:latin typeface="Skia Bold"/>
                <a:ea typeface="Skia Bold"/>
                <a:cs typeface="Skia Bold"/>
                <a:sym typeface="Skia Bold"/>
              </a:defRPr>
            </a:pPr>
            <a:r>
              <a:t>...than the challenges I may have to face</a:t>
            </a:r>
          </a:p>
          <a:p>
            <a:pPr algn="ctr">
              <a:spcBef>
                <a:spcPts val="0"/>
              </a:spcBef>
              <a:defRPr spc="-74" sz="3700">
                <a:solidFill>
                  <a:srgbClr val="FFFFFF"/>
                </a:solidFill>
                <a:latin typeface="Skia Bold"/>
                <a:ea typeface="Skia Bold"/>
                <a:cs typeface="Skia Bold"/>
                <a:sym typeface="Skia Bold"/>
              </a:defRPr>
            </a:pPr>
            <a:r>
              <a:t>...than all the ways that people can hate</a:t>
            </a:r>
          </a:p>
          <a:p>
            <a:pPr algn="ctr">
              <a:spcBef>
                <a:spcPts val="0"/>
              </a:spcBef>
              <a:defRPr spc="-74" sz="3700">
                <a:solidFill>
                  <a:srgbClr val="FFFFFF"/>
                </a:solidFill>
                <a:latin typeface="Skia Bold"/>
                <a:ea typeface="Skia Bold"/>
                <a:cs typeface="Skia Bold"/>
                <a:sym typeface="Skia Bold"/>
              </a:defRPr>
            </a:pPr>
            <a:r>
              <a:t>...than the person they say I should be</a:t>
            </a:r>
          </a:p>
          <a:p>
            <a:pPr algn="ctr">
              <a:spcBef>
                <a:spcPts val="0"/>
              </a:spcBef>
              <a:defRPr spc="-74" sz="3700">
                <a:solidFill>
                  <a:srgbClr val="FFFFFF"/>
                </a:solidFill>
                <a:latin typeface="Skia Bold"/>
                <a:ea typeface="Skia Bold"/>
                <a:cs typeface="Skia Bold"/>
                <a:sym typeface="Skia Bold"/>
              </a:defRPr>
            </a:pPr>
            <a:r>
              <a:t>...than the numbers that may define me</a:t>
            </a:r>
          </a:p>
          <a:p>
            <a:pPr algn="ctr">
              <a:spcBef>
                <a:spcPts val="0"/>
              </a:spcBef>
              <a:defRPr spc="-74" sz="3700">
                <a:solidFill>
                  <a:srgbClr val="FFFFFF"/>
                </a:solidFill>
                <a:latin typeface="Skia Bold"/>
                <a:ea typeface="Skia Bold"/>
                <a:cs typeface="Skia Bold"/>
                <a:sym typeface="Skia Bold"/>
              </a:defRPr>
            </a:pPr>
            <a:r>
              <a:t>...than the expectations of being a man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10" name="I know that I am greater...…"/>
          <p:cNvSpPr txBox="1"/>
          <p:nvPr>
            <p:ph type="body" idx="1"/>
          </p:nvPr>
        </p:nvSpPr>
        <p:spPr>
          <a:xfrm>
            <a:off x="152400" y="203200"/>
            <a:ext cx="127000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I know that I am greater...</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...than how people see the color of my skin</a:t>
            </a:r>
          </a:p>
          <a:p>
            <a:pPr algn="ctr">
              <a:spcBef>
                <a:spcPts val="0"/>
              </a:spcBef>
              <a:defRPr spc="-74" sz="3700">
                <a:solidFill>
                  <a:srgbClr val="FFFFFF"/>
                </a:solidFill>
                <a:latin typeface="Skia Bold"/>
                <a:ea typeface="Skia Bold"/>
                <a:cs typeface="Skia Bold"/>
                <a:sym typeface="Skia Bold"/>
              </a:defRPr>
            </a:pPr>
            <a:r>
              <a:t>...than what people think of who I love</a:t>
            </a:r>
          </a:p>
          <a:p>
            <a:pPr algn="ctr">
              <a:spcBef>
                <a:spcPts val="0"/>
              </a:spcBef>
              <a:defRPr spc="-74" sz="3700">
                <a:solidFill>
                  <a:srgbClr val="FFFFFF"/>
                </a:solidFill>
                <a:latin typeface="Skia Bold"/>
                <a:ea typeface="Skia Bold"/>
                <a:cs typeface="Skia Bold"/>
                <a:sym typeface="Skia Bold"/>
              </a:defRPr>
            </a:pPr>
            <a:r>
              <a:t>...than the stresses in my life</a:t>
            </a:r>
          </a:p>
          <a:p>
            <a:pPr algn="ctr">
              <a:spcBef>
                <a:spcPts val="0"/>
              </a:spcBef>
              <a:defRPr spc="-74" sz="3700">
                <a:solidFill>
                  <a:srgbClr val="FFFFFF"/>
                </a:solidFill>
                <a:latin typeface="Skia Bold"/>
                <a:ea typeface="Skia Bold"/>
                <a:cs typeface="Skia Bold"/>
                <a:sym typeface="Skia Bold"/>
              </a:defRPr>
            </a:pPr>
            <a:r>
              <a:t>...than the pressures coming from my parents</a:t>
            </a:r>
          </a:p>
          <a:p>
            <a:pPr algn="ctr">
              <a:spcBef>
                <a:spcPts val="0"/>
              </a:spcBef>
              <a:defRPr spc="-74" sz="3700">
                <a:solidFill>
                  <a:srgbClr val="FFFFFF"/>
                </a:solidFill>
                <a:latin typeface="Skia Bold"/>
                <a:ea typeface="Skia Bold"/>
                <a:cs typeface="Skia Bold"/>
                <a:sym typeface="Skia Bold"/>
              </a:defRPr>
            </a:pPr>
            <a:r>
              <a:t>...than what my teachers may think of me</a:t>
            </a:r>
          </a:p>
          <a:p>
            <a:pPr algn="ctr">
              <a:spcBef>
                <a:spcPts val="0"/>
              </a:spcBef>
              <a:defRPr spc="-74" sz="3700">
                <a:solidFill>
                  <a:srgbClr val="FFFFFF"/>
                </a:solidFill>
                <a:latin typeface="Skia Bold"/>
                <a:ea typeface="Skia Bold"/>
                <a:cs typeface="Skia Bold"/>
                <a:sym typeface="Skia Bold"/>
              </a:defRPr>
            </a:pPr>
            <a:r>
              <a:t>...than what I may think of myself</a:t>
            </a:r>
          </a:p>
          <a:p>
            <a:pPr algn="ctr">
              <a:spcBef>
                <a:spcPts val="0"/>
              </a:spcBef>
              <a:defRPr spc="-74" sz="3700">
                <a:solidFill>
                  <a:srgbClr val="FFFFFF"/>
                </a:solidFill>
                <a:latin typeface="Skia Bold"/>
                <a:ea typeface="Skia Bold"/>
                <a:cs typeface="Skia Bold"/>
                <a:sym typeface="Skia Bold"/>
              </a:defRPr>
            </a:pPr>
            <a:r>
              <a:t>...than the boy you think you know</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12" name="I know that I am greater...…"/>
          <p:cNvSpPr txBox="1"/>
          <p:nvPr>
            <p:ph type="body" idx="1"/>
          </p:nvPr>
        </p:nvSpPr>
        <p:spPr>
          <a:xfrm>
            <a:off x="152400" y="203200"/>
            <a:ext cx="127000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I know that I am greater...</a:t>
            </a:r>
          </a:p>
          <a:p>
            <a:pPr algn="ctr">
              <a:spcBef>
                <a:spcPts val="0"/>
              </a:spcBef>
              <a:defRPr spc="-74" sz="3700">
                <a:solidFill>
                  <a:srgbClr val="FFFFFF"/>
                </a:solidFill>
                <a:latin typeface="Skia Bold"/>
                <a:ea typeface="Skia Bold"/>
                <a:cs typeface="Skia Bold"/>
                <a:sym typeface="Skia Bold"/>
              </a:defRPr>
            </a:pPr>
          </a:p>
          <a:p>
            <a:pPr algn="ctr">
              <a:spcBef>
                <a:spcPts val="0"/>
              </a:spcBef>
              <a:defRPr spc="-74" sz="3700">
                <a:solidFill>
                  <a:srgbClr val="FFFFFF"/>
                </a:solidFill>
                <a:latin typeface="Skia Bold"/>
                <a:ea typeface="Skia Bold"/>
                <a:cs typeface="Skia Bold"/>
                <a:sym typeface="Skia Bold"/>
              </a:defRPr>
            </a:pPr>
            <a:r>
              <a:t>...than my worst few moments</a:t>
            </a:r>
          </a:p>
          <a:p>
            <a:pPr algn="ctr">
              <a:spcBef>
                <a:spcPts val="0"/>
              </a:spcBef>
              <a:defRPr spc="-74" sz="3700">
                <a:solidFill>
                  <a:srgbClr val="FFFFFF"/>
                </a:solidFill>
                <a:latin typeface="Skia Bold"/>
                <a:ea typeface="Skia Bold"/>
                <a:cs typeface="Skia Bold"/>
                <a:sym typeface="Skia Bold"/>
              </a:defRPr>
            </a:pPr>
            <a:r>
              <a:t>...than the things in life I cannot change</a:t>
            </a:r>
          </a:p>
          <a:p>
            <a:pPr algn="ctr">
              <a:spcBef>
                <a:spcPts val="0"/>
              </a:spcBef>
              <a:defRPr spc="-74" sz="3700">
                <a:solidFill>
                  <a:srgbClr val="FFFFFF"/>
                </a:solidFill>
                <a:latin typeface="Skia Bold"/>
                <a:ea typeface="Skia Bold"/>
                <a:cs typeface="Skia Bold"/>
                <a:sym typeface="Skia Bold"/>
              </a:defRPr>
            </a:pPr>
            <a:r>
              <a:t>...than the limitations I place on myself</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14" name="I know that I am greater when I try to understand…"/>
          <p:cNvSpPr txBox="1"/>
          <p:nvPr>
            <p:ph type="body" idx="1"/>
          </p:nvPr>
        </p:nvSpPr>
        <p:spPr>
          <a:xfrm>
            <a:off x="152400" y="203200"/>
            <a:ext cx="127000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I know that I am greater when I try to understand</a:t>
            </a:r>
          </a:p>
          <a:p>
            <a:pPr algn="ctr">
              <a:spcBef>
                <a:spcPts val="0"/>
              </a:spcBef>
              <a:defRPr spc="-74" sz="3700">
                <a:solidFill>
                  <a:srgbClr val="FFFFFF"/>
                </a:solidFill>
                <a:latin typeface="Skia Bold"/>
                <a:ea typeface="Skia Bold"/>
                <a:cs typeface="Skia Bold"/>
                <a:sym typeface="Skia Bold"/>
              </a:defRPr>
            </a:pPr>
            <a:r>
              <a:t>That I'm on my own,</a:t>
            </a:r>
          </a:p>
          <a:p>
            <a:pPr algn="ctr">
              <a:spcBef>
                <a:spcPts val="0"/>
              </a:spcBef>
              <a:defRPr spc="-74" sz="3700">
                <a:solidFill>
                  <a:srgbClr val="FFFFFF"/>
                </a:solidFill>
                <a:latin typeface="Skia Bold"/>
                <a:ea typeface="Skia Bold"/>
                <a:cs typeface="Skia Bold"/>
                <a:sym typeface="Skia Bold"/>
              </a:defRPr>
            </a:pPr>
            <a:r>
              <a:t>But I'm not alone</a:t>
            </a:r>
          </a:p>
          <a:p>
            <a:pPr algn="ctr">
              <a:spcBef>
                <a:spcPts val="0"/>
              </a:spcBef>
              <a:defRPr spc="-74" sz="3700">
                <a:solidFill>
                  <a:srgbClr val="FFFFFF"/>
                </a:solidFill>
                <a:latin typeface="Skia Bold"/>
                <a:ea typeface="Skia Bold"/>
                <a:cs typeface="Skia Bold"/>
                <a:sym typeface="Skia Bold"/>
              </a:defRPr>
            </a:pPr>
            <a:r>
              <a:t>If I try to lend a hand.</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16" name="I know that I am greater if I never, ever lie.…"/>
          <p:cNvSpPr txBox="1"/>
          <p:nvPr>
            <p:ph type="body" idx="1"/>
          </p:nvPr>
        </p:nvSpPr>
        <p:spPr>
          <a:xfrm>
            <a:off x="152400" y="203200"/>
            <a:ext cx="127000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I know that I am greater if I never, ever lie.</a:t>
            </a:r>
          </a:p>
          <a:p>
            <a:pPr algn="ctr">
              <a:spcBef>
                <a:spcPts val="0"/>
              </a:spcBef>
              <a:defRPr spc="-74" sz="3700">
                <a:solidFill>
                  <a:srgbClr val="FFFFFF"/>
                </a:solidFill>
                <a:latin typeface="Skia Bold"/>
                <a:ea typeface="Skia Bold"/>
                <a:cs typeface="Skia Bold"/>
                <a:sym typeface="Skia Bold"/>
              </a:defRPr>
            </a:pPr>
            <a:r>
              <a:t>To be upright</a:t>
            </a:r>
          </a:p>
          <a:p>
            <a:pPr algn="ctr">
              <a:spcBef>
                <a:spcPts val="0"/>
              </a:spcBef>
              <a:defRPr spc="-74" sz="3700">
                <a:solidFill>
                  <a:srgbClr val="FFFFFF"/>
                </a:solidFill>
                <a:latin typeface="Skia Bold"/>
                <a:ea typeface="Skia Bold"/>
                <a:cs typeface="Skia Bold"/>
                <a:sym typeface="Skia Bold"/>
              </a:defRPr>
            </a:pPr>
            <a:r>
              <a:t>And “win the good fight,”</a:t>
            </a:r>
          </a:p>
          <a:p>
            <a:pPr algn="ctr">
              <a:spcBef>
                <a:spcPts val="0"/>
              </a:spcBef>
              <a:defRPr spc="-74" sz="3700">
                <a:solidFill>
                  <a:srgbClr val="FFFFFF"/>
                </a:solidFill>
                <a:latin typeface="Skia Bold"/>
                <a:ea typeface="Skia Bold"/>
                <a:cs typeface="Skia Bold"/>
                <a:sym typeface="Skia Bold"/>
              </a:defRPr>
            </a:pPr>
            <a:r>
              <a:t>Can always be my battle cry.</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18" name="And I may not agree about you and me…"/>
          <p:cNvSpPr txBox="1"/>
          <p:nvPr>
            <p:ph type="body" idx="1"/>
          </p:nvPr>
        </p:nvSpPr>
        <p:spPr>
          <a:xfrm>
            <a:off x="152400" y="203200"/>
            <a:ext cx="12700000" cy="8305800"/>
          </a:xfrm>
          <a:prstGeom prst="rect">
            <a:avLst/>
          </a:prstGeom>
        </p:spPr>
        <p:txBody>
          <a:bodyPr anchor="ctr"/>
          <a:lstStyle/>
          <a:p>
            <a:pPr algn="ctr">
              <a:spcBef>
                <a:spcPts val="0"/>
              </a:spcBef>
              <a:defRPr spc="-74" sz="3700">
                <a:solidFill>
                  <a:srgbClr val="FFFFFF"/>
                </a:solidFill>
                <a:latin typeface="Skia Bold"/>
                <a:ea typeface="Skia Bold"/>
                <a:cs typeface="Skia Bold"/>
                <a:sym typeface="Skia Bold"/>
              </a:defRPr>
            </a:pPr>
            <a:r>
              <a:t>And I may not agree about you and me</a:t>
            </a:r>
          </a:p>
          <a:p>
            <a:pPr algn="ctr">
              <a:spcBef>
                <a:spcPts val="0"/>
              </a:spcBef>
              <a:defRPr spc="-74" sz="3700">
                <a:solidFill>
                  <a:srgbClr val="FFFFFF"/>
                </a:solidFill>
                <a:latin typeface="Skia Bold"/>
                <a:ea typeface="Skia Bold"/>
                <a:cs typeface="Skia Bold"/>
                <a:sym typeface="Skia Bold"/>
              </a:defRPr>
            </a:pPr>
            <a:r>
              <a:t>But it's never too late</a:t>
            </a:r>
          </a:p>
          <a:p>
            <a:pPr algn="ctr">
              <a:spcBef>
                <a:spcPts val="0"/>
              </a:spcBef>
              <a:defRPr spc="-74" sz="3700">
                <a:solidFill>
                  <a:srgbClr val="FFFFFF"/>
                </a:solidFill>
                <a:latin typeface="Skia Bold"/>
                <a:ea typeface="Skia Bold"/>
                <a:cs typeface="Skia Bold"/>
                <a:sym typeface="Skia Bold"/>
              </a:defRPr>
            </a:pPr>
            <a:r>
              <a:t>To be a little kinder,</a:t>
            </a:r>
          </a:p>
          <a:p>
            <a:pPr algn="ctr">
              <a:spcBef>
                <a:spcPts val="0"/>
              </a:spcBef>
              <a:defRPr spc="-74" sz="3700">
                <a:solidFill>
                  <a:srgbClr val="FFFFFF"/>
                </a:solidFill>
                <a:latin typeface="Skia Bold"/>
                <a:ea typeface="Skia Bold"/>
                <a:cs typeface="Skia Bold"/>
                <a:sym typeface="Skia Bold"/>
              </a:defRPr>
            </a:pPr>
            <a:r>
              <a:t>A living reminder that</a:t>
            </a:r>
          </a:p>
          <a:p>
            <a:pPr algn="ctr">
              <a:spcBef>
                <a:spcPts val="0"/>
              </a:spcBef>
              <a:defRPr spc="-74" sz="3700">
                <a:solidFill>
                  <a:srgbClr val="FFFFFF"/>
                </a:solidFill>
                <a:latin typeface="Skia Bold"/>
                <a:ea typeface="Skia Bold"/>
                <a:cs typeface="Skia Bold"/>
                <a:sym typeface="Skia Bold"/>
              </a:defRPr>
            </a:pPr>
            <a:r>
              <a:t>love will always conquer hate.</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420" name="I know."/>
          <p:cNvSpPr txBox="1"/>
          <p:nvPr>
            <p:ph type="body" idx="1"/>
          </p:nvPr>
        </p:nvSpPr>
        <p:spPr>
          <a:xfrm>
            <a:off x="152400" y="203200"/>
            <a:ext cx="12700000" cy="8305800"/>
          </a:xfrm>
          <a:prstGeom prst="rect">
            <a:avLst/>
          </a:prstGeom>
        </p:spPr>
        <p:txBody>
          <a:bodyPr anchor="ctr"/>
          <a:lstStyle>
            <a:lvl1pPr algn="ctr">
              <a:spcBef>
                <a:spcPts val="0"/>
              </a:spcBef>
              <a:defRPr spc="-74" sz="3700">
                <a:solidFill>
                  <a:srgbClr val="FFFFFF"/>
                </a:solidFill>
                <a:latin typeface="Skia Bold"/>
                <a:ea typeface="Skia Bold"/>
                <a:cs typeface="Skia Bold"/>
                <a:sym typeface="Skia Bold"/>
              </a:defRPr>
            </a:lvl1pPr>
          </a:lstStyle>
          <a:p>
            <a:pPr/>
            <a:r>
              <a:t>I know.</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22" name="Grand-Canyon-1134x800.jpg" descr="Grand-Canyon-1134x800.jpg"/>
          <p:cNvPicPr>
            <a:picLocks noChangeAspect="1"/>
          </p:cNvPicPr>
          <p:nvPr>
            <p:ph type="pic" idx="14"/>
          </p:nvPr>
        </p:nvPicPr>
        <p:blipFill>
          <a:blip r:embed="rId2">
            <a:extLst/>
          </a:blip>
          <a:srcRect l="0" t="13489" r="0" b="13489"/>
          <a:stretch>
            <a:fillRect/>
          </a:stretch>
        </p:blipFill>
        <p:spPr>
          <a:prstGeom prst="rect">
            <a:avLst/>
          </a:prstGeom>
          <a:ln w="25400"/>
          <a:effectLst>
            <a:reflection blurRad="0" stA="50000" stPos="0" endA="0" endPos="40000" dist="0" dir="5400000" fadeDir="5400000" sx="100000" sy="-100000" kx="0" ky="0" algn="bl" rotWithShape="0"/>
          </a:effectLst>
        </p:spPr>
      </p:pic>
      <p:sp>
        <p:nvSpPr>
          <p:cNvPr id="423" name="Navajo Blessing"/>
          <p:cNvSpPr txBox="1"/>
          <p:nvPr>
            <p:ph type="title"/>
          </p:nvPr>
        </p:nvSpPr>
        <p:spPr>
          <a:xfrm>
            <a:off x="406400" y="6896100"/>
            <a:ext cx="12293600" cy="1104900"/>
          </a:xfrm>
          <a:prstGeom prst="rect">
            <a:avLst/>
          </a:prstGeom>
        </p:spPr>
        <p:txBody>
          <a:bodyPr/>
          <a:lstStyle>
            <a:lvl1pPr>
              <a:defRPr>
                <a:solidFill>
                  <a:srgbClr val="FFFFFF"/>
                </a:solidFill>
                <a:latin typeface="Skia Regular"/>
                <a:ea typeface="Skia Regular"/>
                <a:cs typeface="Skia Regular"/>
                <a:sym typeface="Skia Regular"/>
              </a:defRPr>
            </a:lvl1pPr>
          </a:lstStyle>
          <a:p>
            <a:pPr/>
            <a:r>
              <a:t>Navajo Blessing</a:t>
            </a:r>
          </a:p>
        </p:txBody>
      </p:sp>
      <p:sp>
        <p:nvSpPr>
          <p:cNvPr id="424" name="by J. David Moore…"/>
          <p:cNvSpPr txBox="1"/>
          <p:nvPr>
            <p:ph type="body" sz="quarter" idx="1"/>
          </p:nvPr>
        </p:nvSpPr>
        <p:spPr>
          <a:xfrm>
            <a:off x="355600" y="8001000"/>
            <a:ext cx="12293600" cy="1536700"/>
          </a:xfrm>
          <a:prstGeom prst="rect">
            <a:avLst/>
          </a:prstGeom>
        </p:spPr>
        <p:txBody>
          <a:bodyPr/>
          <a:lstStyle/>
          <a:p>
            <a:pPr>
              <a:lnSpc>
                <a:spcPct val="10000"/>
              </a:lnSpc>
              <a:spcBef>
                <a:spcPts val="3400"/>
              </a:spcBef>
              <a:defRPr sz="2500">
                <a:solidFill>
                  <a:srgbClr val="C0EDFE"/>
                </a:solidFill>
                <a:latin typeface="Skia Regular"/>
                <a:ea typeface="Skia Regular"/>
                <a:cs typeface="Skia Regular"/>
                <a:sym typeface="Skia Regular"/>
              </a:defRPr>
            </a:pPr>
            <a:r>
              <a:t>by J. David Moore</a:t>
            </a:r>
          </a:p>
          <a:p>
            <a:pPr>
              <a:lnSpc>
                <a:spcPct val="10000"/>
              </a:lnSpc>
              <a:spcBef>
                <a:spcPts val="3400"/>
              </a:spcBef>
              <a:defRPr sz="2500">
                <a:solidFill>
                  <a:srgbClr val="C0EDFE"/>
                </a:solidFill>
                <a:latin typeface="Skia Regular"/>
                <a:ea typeface="Skia Regular"/>
                <a:cs typeface="Skia Regular"/>
                <a:sym typeface="Skia Regular"/>
              </a:defRPr>
            </a:pPr>
          </a:p>
          <a:p>
            <a:pPr>
              <a:lnSpc>
                <a:spcPct val="10000"/>
              </a:lnSpc>
              <a:spcBef>
                <a:spcPts val="3400"/>
              </a:spcBef>
              <a:defRPr sz="2500">
                <a:solidFill>
                  <a:srgbClr val="C0EDFE"/>
                </a:solidFill>
                <a:latin typeface="Skia Regular"/>
                <a:ea typeface="Skia Regular"/>
                <a:cs typeface="Skia Regular"/>
                <a:sym typeface="Skia Regular"/>
              </a:defRPr>
            </a:pPr>
            <a:r>
              <a:t>Jennifer Slivinski, flute</a:t>
            </a:r>
          </a:p>
        </p:txBody>
      </p:sp>
    </p:spTree>
  </p:cSld>
  <p:clrMapOvr>
    <a:masterClrMapping/>
  </p:clrMapOvr>
  <mc:AlternateContent xmlns:mc="http://schemas.openxmlformats.org/markup-compatibility/2006">
    <mc:Choice xmlns:p14="http://schemas.microsoft.com/office/powerpoint/2010/main" Requires="p14">
      <p:transition spd="slow" advClick="1" p14:dur="2000">
        <p:pull dir="l"/>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